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34"/>
  </p:notesMasterIdLst>
  <p:handoutMasterIdLst>
    <p:handoutMasterId r:id="rId35"/>
  </p:handoutMasterIdLst>
  <p:sldIdLst>
    <p:sldId id="275" r:id="rId5"/>
    <p:sldId id="274" r:id="rId6"/>
    <p:sldId id="277" r:id="rId7"/>
    <p:sldId id="276" r:id="rId8"/>
    <p:sldId id="264" r:id="rId9"/>
    <p:sldId id="278" r:id="rId10"/>
    <p:sldId id="279" r:id="rId11"/>
    <p:sldId id="280" r:id="rId12"/>
    <p:sldId id="281" r:id="rId13"/>
    <p:sldId id="282" r:id="rId14"/>
    <p:sldId id="283" r:id="rId15"/>
    <p:sldId id="284" r:id="rId16"/>
    <p:sldId id="285" r:id="rId17"/>
    <p:sldId id="286" r:id="rId18"/>
    <p:sldId id="288" r:id="rId19"/>
    <p:sldId id="289" r:id="rId20"/>
    <p:sldId id="290" r:id="rId21"/>
    <p:sldId id="291" r:id="rId22"/>
    <p:sldId id="292" r:id="rId23"/>
    <p:sldId id="293" r:id="rId24"/>
    <p:sldId id="294" r:id="rId25"/>
    <p:sldId id="295" r:id="rId26"/>
    <p:sldId id="296" r:id="rId27"/>
    <p:sldId id="297" r:id="rId28"/>
    <p:sldId id="298" r:id="rId29"/>
    <p:sldId id="299" r:id="rId30"/>
    <p:sldId id="300" r:id="rId31"/>
    <p:sldId id="301" r:id="rId32"/>
    <p:sldId id="272" r:id="rId33"/>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05572D8-4EAA-0940-A7A9-16FFA1A5A527}">
          <p14:sldIdLst>
            <p14:sldId id="275"/>
          </p14:sldIdLst>
        </p14:section>
        <p14:section name="Dag 1" id="{CA629A97-D4D6-BD4D-89BD-B97839E7999C}">
          <p14:sldIdLst>
            <p14:sldId id="274"/>
            <p14:sldId id="277"/>
            <p14:sldId id="276"/>
            <p14:sldId id="264"/>
            <p14:sldId id="278"/>
            <p14:sldId id="279"/>
            <p14:sldId id="280"/>
            <p14:sldId id="281"/>
            <p14:sldId id="282"/>
            <p14:sldId id="283"/>
            <p14:sldId id="284"/>
            <p14:sldId id="285"/>
            <p14:sldId id="286"/>
            <p14:sldId id="288"/>
            <p14:sldId id="289"/>
            <p14:sldId id="290"/>
            <p14:sldId id="291"/>
            <p14:sldId id="292"/>
            <p14:sldId id="293"/>
          </p14:sldIdLst>
        </p14:section>
        <p14:section name="Dag 2" id="{7B5EC0CA-96CD-0143-BFFB-DE3B093AD582}">
          <p14:sldIdLst>
            <p14:sldId id="294"/>
            <p14:sldId id="295"/>
            <p14:sldId id="296"/>
            <p14:sldId id="297"/>
            <p14:sldId id="298"/>
            <p14:sldId id="299"/>
            <p14:sldId id="300"/>
            <p14:sldId id="301"/>
            <p14:sldId id="272"/>
          </p14:sldIdLst>
        </p14:section>
      </p14:sectionLst>
    </p:ext>
    <p:ext uri="{EFAFB233-063F-42B5-8137-9DF3F51BA10A}">
      <p15:sldGuideLst xmlns:p15="http://schemas.microsoft.com/office/powerpoint/2012/main">
        <p15:guide id="2" pos="3840" userDrawn="1">
          <p15:clr>
            <a:srgbClr val="A4A3A4"/>
          </p15:clr>
        </p15:guide>
        <p15:guide id="3" orient="horz" pos="229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emming Klausen" initials="FK" lastIdx="3" clrIdx="0">
    <p:extLst>
      <p:ext uri="{19B8F6BF-5375-455C-9EA6-DF929625EA0E}">
        <p15:presenceInfo xmlns:p15="http://schemas.microsoft.com/office/powerpoint/2012/main" userId="S::fk@co3.dk::fb1a588f-98fa-472c-88b4-656565d1e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73A"/>
    <a:srgbClr val="171717"/>
    <a:srgbClr val="003E25"/>
    <a:srgbClr val="173AFF"/>
    <a:srgbClr val="00E277"/>
    <a:srgbClr val="FF8439"/>
    <a:srgbClr val="FAED98"/>
    <a:srgbClr val="FFFFFF"/>
    <a:srgbClr val="FF3442"/>
    <a:srgbClr val="FFBC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60"/>
    <p:restoredTop sz="94660"/>
  </p:normalViewPr>
  <p:slideViewPr>
    <p:cSldViewPr snapToGrid="0">
      <p:cViewPr varScale="1">
        <p:scale>
          <a:sx n="118" d="100"/>
          <a:sy n="118" d="100"/>
        </p:scale>
        <p:origin x="208" y="600"/>
      </p:cViewPr>
      <p:guideLst>
        <p:guide pos="3840"/>
        <p:guide orient="horz" pos="229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0225ED3D-903C-4A12-59B6-7947A6EDA1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latin typeface="Bookman Old Style" panose="02050604050505020204" pitchFamily="18" charset="0"/>
            </a:endParaRPr>
          </a:p>
        </p:txBody>
      </p:sp>
      <p:sp>
        <p:nvSpPr>
          <p:cNvPr id="3" name="Pladsholder til dato 2">
            <a:extLst>
              <a:ext uri="{FF2B5EF4-FFF2-40B4-BE49-F238E27FC236}">
                <a16:creationId xmlns:a16="http://schemas.microsoft.com/office/drawing/2014/main" id="{9C1B9D63-5FFF-51B0-3CD7-B0AED13DFA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C04663B-FEE7-664C-B9D4-2F0BF88A66B0}" type="datetimeFigureOut">
              <a:rPr lang="da-DK" smtClean="0">
                <a:latin typeface="Bookman Old Style" panose="02050604050505020204" pitchFamily="18" charset="0"/>
              </a:rPr>
              <a:t>16.10.2025</a:t>
            </a:fld>
            <a:endParaRPr lang="da-DK">
              <a:latin typeface="Bookman Old Style" panose="02050604050505020204" pitchFamily="18" charset="0"/>
            </a:endParaRPr>
          </a:p>
        </p:txBody>
      </p:sp>
      <p:sp>
        <p:nvSpPr>
          <p:cNvPr id="4" name="Pladsholder til sidefod 3">
            <a:extLst>
              <a:ext uri="{FF2B5EF4-FFF2-40B4-BE49-F238E27FC236}">
                <a16:creationId xmlns:a16="http://schemas.microsoft.com/office/drawing/2014/main" id="{D63E2F80-39D3-D27A-23C6-46C84D7014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latin typeface="Bookman Old Style" panose="02050604050505020204" pitchFamily="18" charset="0"/>
            </a:endParaRPr>
          </a:p>
        </p:txBody>
      </p:sp>
      <p:sp>
        <p:nvSpPr>
          <p:cNvPr id="5" name="Pladsholder til slidenummer 4">
            <a:extLst>
              <a:ext uri="{FF2B5EF4-FFF2-40B4-BE49-F238E27FC236}">
                <a16:creationId xmlns:a16="http://schemas.microsoft.com/office/drawing/2014/main" id="{B23F09B5-64C1-63C5-2C11-76D28919636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9878C9-EF7D-714F-81C0-4E521CE6B032}" type="slidenum">
              <a:rPr lang="da-DK" smtClean="0">
                <a:latin typeface="Bookman Old Style" panose="02050604050505020204" pitchFamily="18" charset="0"/>
              </a:rPr>
              <a:t>‹#›</a:t>
            </a:fld>
            <a:endParaRPr lang="da-DK">
              <a:latin typeface="Bookman Old Style" panose="02050604050505020204" pitchFamily="18" charset="0"/>
            </a:endParaRPr>
          </a:p>
        </p:txBody>
      </p:sp>
    </p:spTree>
    <p:extLst>
      <p:ext uri="{BB962C8B-B14F-4D97-AF65-F5344CB8AC3E}">
        <p14:creationId xmlns:p14="http://schemas.microsoft.com/office/powerpoint/2010/main" val="147638423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Bookman Old Style" panose="02050604050505020204" pitchFamily="18" charset="0"/>
              </a:defRPr>
            </a:lvl1pPr>
          </a:lstStyle>
          <a:p>
            <a:endParaRPr lang="da-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Bookman Old Style" panose="02050604050505020204" pitchFamily="18" charset="0"/>
              </a:defRPr>
            </a:lvl1pPr>
          </a:lstStyle>
          <a:p>
            <a:fld id="{31CCB0FD-1419-0D48-A304-C403B1B0B509}" type="datetimeFigureOut">
              <a:rPr lang="da-DK" smtClean="0"/>
              <a:pPr/>
              <a:t>16.10.2025</a:t>
            </a:fld>
            <a:endParaRPr lang="da-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Bookman Old Style" panose="02050604050505020204" pitchFamily="18" charset="0"/>
              </a:defRPr>
            </a:lvl1pPr>
          </a:lstStyle>
          <a:p>
            <a:endParaRPr lang="da-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Bookman Old Style" panose="02050604050505020204" pitchFamily="18" charset="0"/>
              </a:defRPr>
            </a:lvl1pPr>
          </a:lstStyle>
          <a:p>
            <a:fld id="{D80310F4-F6B0-5941-BC5D-62D89A3CC146}" type="slidenum">
              <a:rPr lang="da-DK" smtClean="0"/>
              <a:pPr/>
              <a:t>‹#›</a:t>
            </a:fld>
            <a:endParaRPr lang="da-DK"/>
          </a:p>
        </p:txBody>
      </p:sp>
    </p:spTree>
    <p:extLst>
      <p:ext uri="{BB962C8B-B14F-4D97-AF65-F5344CB8AC3E}">
        <p14:creationId xmlns:p14="http://schemas.microsoft.com/office/powerpoint/2010/main" val="79146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Bookman Old Style" panose="02050604050505020204" pitchFamily="18" charset="0"/>
        <a:ea typeface="+mn-ea"/>
        <a:cs typeface="+mn-cs"/>
      </a:defRPr>
    </a:lvl1pPr>
    <a:lvl2pPr marL="457200" algn="l" defTabSz="914400" rtl="0" eaLnBrk="1" latinLnBrk="0" hangingPunct="1">
      <a:defRPr sz="1200" b="0" i="0" kern="1200">
        <a:solidFill>
          <a:schemeClr val="tx1"/>
        </a:solidFill>
        <a:latin typeface="Bookman Old Style" panose="02050604050505020204" pitchFamily="18" charset="0"/>
        <a:ea typeface="+mn-ea"/>
        <a:cs typeface="+mn-cs"/>
      </a:defRPr>
    </a:lvl2pPr>
    <a:lvl3pPr marL="914400" algn="l" defTabSz="914400" rtl="0" eaLnBrk="1" latinLnBrk="0" hangingPunct="1">
      <a:defRPr sz="1200" b="0" i="0" kern="1200">
        <a:solidFill>
          <a:schemeClr val="tx1"/>
        </a:solidFill>
        <a:latin typeface="Bookman Old Style" panose="02050604050505020204" pitchFamily="18" charset="0"/>
        <a:ea typeface="+mn-ea"/>
        <a:cs typeface="+mn-cs"/>
      </a:defRPr>
    </a:lvl3pPr>
    <a:lvl4pPr marL="1371600" algn="l" defTabSz="914400" rtl="0" eaLnBrk="1" latinLnBrk="0" hangingPunct="1">
      <a:defRPr sz="1200" b="0" i="0" kern="1200">
        <a:solidFill>
          <a:schemeClr val="tx1"/>
        </a:solidFill>
        <a:latin typeface="Bookman Old Style" panose="02050604050505020204" pitchFamily="18" charset="0"/>
        <a:ea typeface="+mn-ea"/>
        <a:cs typeface="+mn-cs"/>
      </a:defRPr>
    </a:lvl4pPr>
    <a:lvl5pPr marL="1828800" algn="l" defTabSz="914400" rtl="0" eaLnBrk="1" latinLnBrk="0" hangingPunct="1">
      <a:defRPr sz="1200" b="0" i="0" kern="1200">
        <a:solidFill>
          <a:schemeClr val="tx1"/>
        </a:solidFill>
        <a:latin typeface="Bookman Old Style" panose="020506040505050202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64405-973F-5B54-5F06-4DBCC08AF4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513638-51D1-9AF6-22E8-F3491E9E8D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5C3327-30B1-CE0C-4ED4-3CA0C0D7329D}"/>
              </a:ext>
            </a:extLst>
          </p:cNvPr>
          <p:cNvSpPr>
            <a:spLocks noGrp="1"/>
          </p:cNvSpPr>
          <p:nvPr>
            <p:ph type="body" idx="1"/>
          </p:nvPr>
        </p:nvSpPr>
        <p:spPr/>
        <p:txBody>
          <a:bodyPr/>
          <a:lstStyle/>
          <a:p>
            <a:endParaRPr lang="en-NO"/>
          </a:p>
        </p:txBody>
      </p:sp>
      <p:sp>
        <p:nvSpPr>
          <p:cNvPr id="4" name="Slide Number Placeholder 3">
            <a:extLst>
              <a:ext uri="{FF2B5EF4-FFF2-40B4-BE49-F238E27FC236}">
                <a16:creationId xmlns:a16="http://schemas.microsoft.com/office/drawing/2014/main" id="{948DA92D-C3D4-DC34-D990-3D4A0E9E5A6F}"/>
              </a:ext>
            </a:extLst>
          </p:cNvPr>
          <p:cNvSpPr>
            <a:spLocks noGrp="1"/>
          </p:cNvSpPr>
          <p:nvPr>
            <p:ph type="sldNum" sz="quarter" idx="5"/>
          </p:nvPr>
        </p:nvSpPr>
        <p:spPr/>
        <p:txBody>
          <a:bodyPr/>
          <a:lstStyle/>
          <a:p>
            <a:fld id="{D80310F4-F6B0-5941-BC5D-62D89A3CC146}" type="slidenum">
              <a:rPr lang="da-DK" smtClean="0"/>
              <a:pPr/>
              <a:t>1</a:t>
            </a:fld>
            <a:endParaRPr lang="da-DK"/>
          </a:p>
        </p:txBody>
      </p:sp>
    </p:spTree>
    <p:extLst>
      <p:ext uri="{BB962C8B-B14F-4D97-AF65-F5344CB8AC3E}">
        <p14:creationId xmlns:p14="http://schemas.microsoft.com/office/powerpoint/2010/main" val="779591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D80310F4-F6B0-5941-BC5D-62D89A3CC146}" type="slidenum">
              <a:rPr lang="da-DK" smtClean="0"/>
              <a:pPr/>
              <a:t>29</a:t>
            </a:fld>
            <a:endParaRPr lang="da-DK"/>
          </a:p>
        </p:txBody>
      </p:sp>
    </p:spTree>
    <p:extLst>
      <p:ext uri="{BB962C8B-B14F-4D97-AF65-F5344CB8AC3E}">
        <p14:creationId xmlns:p14="http://schemas.microsoft.com/office/powerpoint/2010/main" val="3078304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7CC62-E949-FDFF-5E37-5336CDEBD6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C96523-5B7B-BC8D-A479-AFBBAAF084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6D5C9B-97CE-B96E-E23F-585CC9B8FB81}"/>
              </a:ext>
            </a:extLst>
          </p:cNvPr>
          <p:cNvSpPr>
            <a:spLocks noGrp="1"/>
          </p:cNvSpPr>
          <p:nvPr>
            <p:ph type="body" idx="1"/>
          </p:nvPr>
        </p:nvSpPr>
        <p:spPr/>
        <p:txBody>
          <a:bodyPr/>
          <a:lstStyle/>
          <a:p>
            <a:endParaRPr lang="en-NO"/>
          </a:p>
        </p:txBody>
      </p:sp>
      <p:sp>
        <p:nvSpPr>
          <p:cNvPr id="4" name="Slide Number Placeholder 3">
            <a:extLst>
              <a:ext uri="{FF2B5EF4-FFF2-40B4-BE49-F238E27FC236}">
                <a16:creationId xmlns:a16="http://schemas.microsoft.com/office/drawing/2014/main" id="{D661F4AA-F30C-A6A2-0A8B-796D3E41AA0B}"/>
              </a:ext>
            </a:extLst>
          </p:cNvPr>
          <p:cNvSpPr>
            <a:spLocks noGrp="1"/>
          </p:cNvSpPr>
          <p:nvPr>
            <p:ph type="sldNum" sz="quarter" idx="5"/>
          </p:nvPr>
        </p:nvSpPr>
        <p:spPr/>
        <p:txBody>
          <a:bodyPr/>
          <a:lstStyle/>
          <a:p>
            <a:fld id="{D80310F4-F6B0-5941-BC5D-62D89A3CC146}" type="slidenum">
              <a:rPr lang="da-DK" smtClean="0"/>
              <a:pPr/>
              <a:t>2</a:t>
            </a:fld>
            <a:endParaRPr lang="da-DK"/>
          </a:p>
        </p:txBody>
      </p:sp>
    </p:spTree>
    <p:extLst>
      <p:ext uri="{BB962C8B-B14F-4D97-AF65-F5344CB8AC3E}">
        <p14:creationId xmlns:p14="http://schemas.microsoft.com/office/powerpoint/2010/main" val="1685073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7CC62-E949-FDFF-5E37-5336CDEBD6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C96523-5B7B-BC8D-A479-AFBBAAF084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6D5C9B-97CE-B96E-E23F-585CC9B8FB81}"/>
              </a:ext>
            </a:extLst>
          </p:cNvPr>
          <p:cNvSpPr>
            <a:spLocks noGrp="1"/>
          </p:cNvSpPr>
          <p:nvPr>
            <p:ph type="body" idx="1"/>
          </p:nvPr>
        </p:nvSpPr>
        <p:spPr/>
        <p:txBody>
          <a:bodyPr/>
          <a:lstStyle/>
          <a:p>
            <a:endParaRPr lang="en-NO"/>
          </a:p>
        </p:txBody>
      </p:sp>
      <p:sp>
        <p:nvSpPr>
          <p:cNvPr id="4" name="Slide Number Placeholder 3">
            <a:extLst>
              <a:ext uri="{FF2B5EF4-FFF2-40B4-BE49-F238E27FC236}">
                <a16:creationId xmlns:a16="http://schemas.microsoft.com/office/drawing/2014/main" id="{D661F4AA-F30C-A6A2-0A8B-796D3E41AA0B}"/>
              </a:ext>
            </a:extLst>
          </p:cNvPr>
          <p:cNvSpPr>
            <a:spLocks noGrp="1"/>
          </p:cNvSpPr>
          <p:nvPr>
            <p:ph type="sldNum" sz="quarter" idx="5"/>
          </p:nvPr>
        </p:nvSpPr>
        <p:spPr/>
        <p:txBody>
          <a:bodyPr/>
          <a:lstStyle/>
          <a:p>
            <a:fld id="{D80310F4-F6B0-5941-BC5D-62D89A3CC146}" type="slidenum">
              <a:rPr lang="da-DK" smtClean="0"/>
              <a:pPr/>
              <a:t>6</a:t>
            </a:fld>
            <a:endParaRPr lang="da-DK"/>
          </a:p>
        </p:txBody>
      </p:sp>
    </p:spTree>
    <p:extLst>
      <p:ext uri="{BB962C8B-B14F-4D97-AF65-F5344CB8AC3E}">
        <p14:creationId xmlns:p14="http://schemas.microsoft.com/office/powerpoint/2010/main" val="1685073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7CC62-E949-FDFF-5E37-5336CDEBD6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C96523-5B7B-BC8D-A479-AFBBAAF084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6D5C9B-97CE-B96E-E23F-585CC9B8FB81}"/>
              </a:ext>
            </a:extLst>
          </p:cNvPr>
          <p:cNvSpPr>
            <a:spLocks noGrp="1"/>
          </p:cNvSpPr>
          <p:nvPr>
            <p:ph type="body" idx="1"/>
          </p:nvPr>
        </p:nvSpPr>
        <p:spPr/>
        <p:txBody>
          <a:bodyPr/>
          <a:lstStyle/>
          <a:p>
            <a:endParaRPr lang="en-NO"/>
          </a:p>
        </p:txBody>
      </p:sp>
      <p:sp>
        <p:nvSpPr>
          <p:cNvPr id="4" name="Slide Number Placeholder 3">
            <a:extLst>
              <a:ext uri="{FF2B5EF4-FFF2-40B4-BE49-F238E27FC236}">
                <a16:creationId xmlns:a16="http://schemas.microsoft.com/office/drawing/2014/main" id="{D661F4AA-F30C-A6A2-0A8B-796D3E41AA0B}"/>
              </a:ext>
            </a:extLst>
          </p:cNvPr>
          <p:cNvSpPr>
            <a:spLocks noGrp="1"/>
          </p:cNvSpPr>
          <p:nvPr>
            <p:ph type="sldNum" sz="quarter" idx="5"/>
          </p:nvPr>
        </p:nvSpPr>
        <p:spPr/>
        <p:txBody>
          <a:bodyPr/>
          <a:lstStyle/>
          <a:p>
            <a:fld id="{D80310F4-F6B0-5941-BC5D-62D89A3CC146}" type="slidenum">
              <a:rPr lang="da-DK" smtClean="0"/>
              <a:pPr/>
              <a:t>12</a:t>
            </a:fld>
            <a:endParaRPr lang="da-DK"/>
          </a:p>
        </p:txBody>
      </p:sp>
    </p:spTree>
    <p:extLst>
      <p:ext uri="{BB962C8B-B14F-4D97-AF65-F5344CB8AC3E}">
        <p14:creationId xmlns:p14="http://schemas.microsoft.com/office/powerpoint/2010/main" val="1685073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C3FE0-E485-BF4D-3B92-499467FCCA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C7B56A-8F42-D003-2F08-A8A579A347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1424EE-7027-ABE5-87F9-F21DF9873E4A}"/>
              </a:ext>
            </a:extLst>
          </p:cNvPr>
          <p:cNvSpPr>
            <a:spLocks noGrp="1"/>
          </p:cNvSpPr>
          <p:nvPr>
            <p:ph type="body" idx="1"/>
          </p:nvPr>
        </p:nvSpPr>
        <p:spPr/>
        <p:txBody>
          <a:bodyPr/>
          <a:lstStyle/>
          <a:p>
            <a:endParaRPr lang="en-NO"/>
          </a:p>
        </p:txBody>
      </p:sp>
      <p:sp>
        <p:nvSpPr>
          <p:cNvPr id="4" name="Slide Number Placeholder 3">
            <a:extLst>
              <a:ext uri="{FF2B5EF4-FFF2-40B4-BE49-F238E27FC236}">
                <a16:creationId xmlns:a16="http://schemas.microsoft.com/office/drawing/2014/main" id="{20989CD2-68C1-B0B6-6973-A58759800306}"/>
              </a:ext>
            </a:extLst>
          </p:cNvPr>
          <p:cNvSpPr>
            <a:spLocks noGrp="1"/>
          </p:cNvSpPr>
          <p:nvPr>
            <p:ph type="sldNum" sz="quarter" idx="5"/>
          </p:nvPr>
        </p:nvSpPr>
        <p:spPr/>
        <p:txBody>
          <a:bodyPr/>
          <a:lstStyle/>
          <a:p>
            <a:fld id="{D80310F4-F6B0-5941-BC5D-62D89A3CC146}" type="slidenum">
              <a:rPr lang="da-DK" smtClean="0"/>
              <a:pPr/>
              <a:t>13</a:t>
            </a:fld>
            <a:endParaRPr lang="da-DK"/>
          </a:p>
        </p:txBody>
      </p:sp>
    </p:spTree>
    <p:extLst>
      <p:ext uri="{BB962C8B-B14F-4D97-AF65-F5344CB8AC3E}">
        <p14:creationId xmlns:p14="http://schemas.microsoft.com/office/powerpoint/2010/main" val="891944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NIS2-direktivet är en viktig utveckling för att förbättra EU:s cybersäkerhet. Det ställer högre krav på organisationer att skydda sina nätverk och informationssystem, inklusive rapportering av incidenter. Genom att utvidga tillämpningsområdet och införa strängare sanktioner bidrar NIS2 till en mer enhetlig och stark cybersäkerhet inom medlemsländerna.</a:t>
            </a:r>
          </a:p>
        </p:txBody>
      </p:sp>
      <p:sp>
        <p:nvSpPr>
          <p:cNvPr id="4" name="Slide Number Placeholder 3"/>
          <p:cNvSpPr>
            <a:spLocks noGrp="1"/>
          </p:cNvSpPr>
          <p:nvPr>
            <p:ph type="sldNum" sz="quarter" idx="5"/>
          </p:nvPr>
        </p:nvSpPr>
        <p:spPr/>
        <p:txBody>
          <a:bodyPr/>
          <a:lstStyle/>
          <a:p>
            <a:fld id="{D80310F4-F6B0-5941-BC5D-62D89A3CC146}" type="slidenum">
              <a:rPr lang="da-DK" smtClean="0"/>
              <a:pPr/>
              <a:t>15</a:t>
            </a:fld>
            <a:endParaRPr lang="da-DK"/>
          </a:p>
        </p:txBody>
      </p:sp>
    </p:spTree>
    <p:extLst>
      <p:ext uri="{BB962C8B-B14F-4D97-AF65-F5344CB8AC3E}">
        <p14:creationId xmlns:p14="http://schemas.microsoft.com/office/powerpoint/2010/main" val="4009869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03A78-A72C-AA9E-AFEB-1806EFF6E9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03DAE9-C594-7271-F4EA-81EE35CEDC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BA6A87-E861-E0D0-818D-920FA00745DE}"/>
              </a:ext>
            </a:extLst>
          </p:cNvPr>
          <p:cNvSpPr>
            <a:spLocks noGrp="1"/>
          </p:cNvSpPr>
          <p:nvPr>
            <p:ph type="body" idx="1"/>
          </p:nvPr>
        </p:nvSpPr>
        <p:spPr/>
        <p:txBody>
          <a:bodyPr/>
          <a:lstStyle/>
          <a:p>
            <a:endParaRPr lang="en-NO"/>
          </a:p>
        </p:txBody>
      </p:sp>
      <p:sp>
        <p:nvSpPr>
          <p:cNvPr id="4" name="Slide Number Placeholder 3">
            <a:extLst>
              <a:ext uri="{FF2B5EF4-FFF2-40B4-BE49-F238E27FC236}">
                <a16:creationId xmlns:a16="http://schemas.microsoft.com/office/drawing/2014/main" id="{166DB051-2B10-72A9-A290-85827183E533}"/>
              </a:ext>
            </a:extLst>
          </p:cNvPr>
          <p:cNvSpPr>
            <a:spLocks noGrp="1"/>
          </p:cNvSpPr>
          <p:nvPr>
            <p:ph type="sldNum" sz="quarter" idx="5"/>
          </p:nvPr>
        </p:nvSpPr>
        <p:spPr/>
        <p:txBody>
          <a:bodyPr/>
          <a:lstStyle/>
          <a:p>
            <a:fld id="{D80310F4-F6B0-5941-BC5D-62D89A3CC146}" type="slidenum">
              <a:rPr lang="da-DK" smtClean="0"/>
              <a:pPr/>
              <a:t>17</a:t>
            </a:fld>
            <a:endParaRPr lang="da-DK"/>
          </a:p>
        </p:txBody>
      </p:sp>
    </p:spTree>
    <p:extLst>
      <p:ext uri="{BB962C8B-B14F-4D97-AF65-F5344CB8AC3E}">
        <p14:creationId xmlns:p14="http://schemas.microsoft.com/office/powerpoint/2010/main" val="3323131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CD943-9383-87A4-8C7A-9D2EF0AF4A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AB2157-B05A-047F-4F63-B6C1408663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14DA85-0A8A-565C-CDC8-33B6C251B112}"/>
              </a:ext>
            </a:extLst>
          </p:cNvPr>
          <p:cNvSpPr>
            <a:spLocks noGrp="1"/>
          </p:cNvSpPr>
          <p:nvPr>
            <p:ph type="body" idx="1"/>
          </p:nvPr>
        </p:nvSpPr>
        <p:spPr/>
        <p:txBody>
          <a:bodyPr/>
          <a:lstStyle/>
          <a:p>
            <a:endParaRPr lang="en-NO"/>
          </a:p>
        </p:txBody>
      </p:sp>
      <p:sp>
        <p:nvSpPr>
          <p:cNvPr id="4" name="Slide Number Placeholder 3">
            <a:extLst>
              <a:ext uri="{FF2B5EF4-FFF2-40B4-BE49-F238E27FC236}">
                <a16:creationId xmlns:a16="http://schemas.microsoft.com/office/drawing/2014/main" id="{67AF96F8-9F02-A7F3-3151-394FEA35EDB0}"/>
              </a:ext>
            </a:extLst>
          </p:cNvPr>
          <p:cNvSpPr>
            <a:spLocks noGrp="1"/>
          </p:cNvSpPr>
          <p:nvPr>
            <p:ph type="sldNum" sz="quarter" idx="5"/>
          </p:nvPr>
        </p:nvSpPr>
        <p:spPr/>
        <p:txBody>
          <a:bodyPr/>
          <a:lstStyle/>
          <a:p>
            <a:fld id="{D80310F4-F6B0-5941-BC5D-62D89A3CC146}" type="slidenum">
              <a:rPr lang="da-DK" smtClean="0"/>
              <a:pPr/>
              <a:t>19</a:t>
            </a:fld>
            <a:endParaRPr lang="da-DK"/>
          </a:p>
        </p:txBody>
      </p:sp>
    </p:spTree>
    <p:extLst>
      <p:ext uri="{BB962C8B-B14F-4D97-AF65-F5344CB8AC3E}">
        <p14:creationId xmlns:p14="http://schemas.microsoft.com/office/powerpoint/2010/main" val="364002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7CC62-E949-FDFF-5E37-5336CDEBD6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C96523-5B7B-BC8D-A479-AFBBAAF084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6D5C9B-97CE-B96E-E23F-585CC9B8FB81}"/>
              </a:ext>
            </a:extLst>
          </p:cNvPr>
          <p:cNvSpPr>
            <a:spLocks noGrp="1"/>
          </p:cNvSpPr>
          <p:nvPr>
            <p:ph type="body" idx="1"/>
          </p:nvPr>
        </p:nvSpPr>
        <p:spPr/>
        <p:txBody>
          <a:bodyPr/>
          <a:lstStyle/>
          <a:p>
            <a:endParaRPr lang="en-NO"/>
          </a:p>
        </p:txBody>
      </p:sp>
      <p:sp>
        <p:nvSpPr>
          <p:cNvPr id="4" name="Slide Number Placeholder 3">
            <a:extLst>
              <a:ext uri="{FF2B5EF4-FFF2-40B4-BE49-F238E27FC236}">
                <a16:creationId xmlns:a16="http://schemas.microsoft.com/office/drawing/2014/main" id="{D661F4AA-F30C-A6A2-0A8B-796D3E41AA0B}"/>
              </a:ext>
            </a:extLst>
          </p:cNvPr>
          <p:cNvSpPr>
            <a:spLocks noGrp="1"/>
          </p:cNvSpPr>
          <p:nvPr>
            <p:ph type="sldNum" sz="quarter" idx="5"/>
          </p:nvPr>
        </p:nvSpPr>
        <p:spPr/>
        <p:txBody>
          <a:bodyPr/>
          <a:lstStyle/>
          <a:p>
            <a:fld id="{D80310F4-F6B0-5941-BC5D-62D89A3CC146}" type="slidenum">
              <a:rPr lang="da-DK" smtClean="0"/>
              <a:pPr/>
              <a:t>21</a:t>
            </a:fld>
            <a:endParaRPr lang="da-DK"/>
          </a:p>
        </p:txBody>
      </p:sp>
    </p:spTree>
    <p:extLst>
      <p:ext uri="{BB962C8B-B14F-4D97-AF65-F5344CB8AC3E}">
        <p14:creationId xmlns:p14="http://schemas.microsoft.com/office/powerpoint/2010/main" val="16850734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5.jpeg"/><Relationship Id="rId1" Type="http://schemas.openxmlformats.org/officeDocument/2006/relationships/slideMaster" Target="../slideMasters/slideMaster1.xml"/><Relationship Id="rId4" Type="http://schemas.openxmlformats.org/officeDocument/2006/relationships/image" Target="../media/image49.sv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02 Front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3999" y="1484314"/>
            <a:ext cx="5400675" cy="3384550"/>
          </a:xfrm>
          <a:prstGeom prst="rect">
            <a:avLst/>
          </a:prstGeom>
        </p:spPr>
        <p:txBody>
          <a:bodyPr anchor="b" anchorCtr="0">
            <a:noAutofit/>
          </a:bodyPr>
          <a:lstStyle>
            <a:lvl1pPr algn="l">
              <a:lnSpc>
                <a:spcPts val="6000"/>
              </a:lnSpc>
              <a:defRPr sz="5000">
                <a:solidFill>
                  <a:srgbClr val="FFFFFF"/>
                </a:solidFill>
              </a:defRPr>
            </a:lvl1pPr>
          </a:lstStyle>
          <a:p>
            <a:r>
              <a:rPr lang="en-GB"/>
              <a:t>Click to edit title</a:t>
            </a:r>
            <a:endParaRPr lang="da-DK"/>
          </a:p>
        </p:txBody>
      </p:sp>
      <p:sp>
        <p:nvSpPr>
          <p:cNvPr id="5" name="Text Placeholder 3">
            <a:extLst>
              <a:ext uri="{FF2B5EF4-FFF2-40B4-BE49-F238E27FC236}">
                <a16:creationId xmlns:a16="http://schemas.microsoft.com/office/drawing/2014/main" id="{68A6F668-43F5-9018-53BB-B0A5BD136F08}"/>
              </a:ext>
            </a:extLst>
          </p:cNvPr>
          <p:cNvSpPr>
            <a:spLocks noGrp="1"/>
          </p:cNvSpPr>
          <p:nvPr>
            <p:ph type="body" sz="quarter" idx="10" hasCustomPrompt="1"/>
          </p:nvPr>
        </p:nvSpPr>
        <p:spPr>
          <a:xfrm>
            <a:off x="1524000" y="5013325"/>
            <a:ext cx="7199314" cy="863600"/>
          </a:xfrm>
        </p:spPr>
        <p:txBody>
          <a:bodyPr/>
          <a:lstStyle>
            <a:lvl1pPr marL="0" indent="0">
              <a:buNone/>
              <a:defRPr sz="2000">
                <a:solidFill>
                  <a:schemeClr val="bg1"/>
                </a:solidFill>
              </a:defRPr>
            </a:lvl1pPr>
          </a:lstStyle>
          <a:p>
            <a:pPr lvl="0"/>
            <a:r>
              <a:rPr lang="en-NO"/>
              <a:t>Click to add subtitle</a:t>
            </a:r>
          </a:p>
        </p:txBody>
      </p:sp>
    </p:spTree>
    <p:extLst>
      <p:ext uri="{BB962C8B-B14F-4D97-AF65-F5344CB8AC3E}">
        <p14:creationId xmlns:p14="http://schemas.microsoft.com/office/powerpoint/2010/main" val="1537877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10-1 Title only">
    <p:bg>
      <p:bgPr>
        <a:solidFill>
          <a:srgbClr val="00173A"/>
        </a:solid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DBE81619-BD21-7C28-8574-EE0EFAFAE1A3}"/>
              </a:ext>
            </a:extLst>
          </p:cNvPr>
          <p:cNvSpPr>
            <a:spLocks noGrp="1"/>
          </p:cNvSpPr>
          <p:nvPr>
            <p:ph type="body" sz="quarter" idx="11"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a:t>Click to add topic or subtitle</a:t>
            </a:r>
          </a:p>
        </p:txBody>
      </p:sp>
      <p:sp>
        <p:nvSpPr>
          <p:cNvPr id="5" name="Title 4">
            <a:extLst>
              <a:ext uri="{FF2B5EF4-FFF2-40B4-BE49-F238E27FC236}">
                <a16:creationId xmlns:a16="http://schemas.microsoft.com/office/drawing/2014/main" id="{0A00ADC0-1523-3C34-E0B9-9E9579D466A5}"/>
              </a:ext>
            </a:extLst>
          </p:cNvPr>
          <p:cNvSpPr>
            <a:spLocks noGrp="1"/>
          </p:cNvSpPr>
          <p:nvPr>
            <p:ph type="title" hasCustomPrompt="1"/>
          </p:nvPr>
        </p:nvSpPr>
        <p:spPr/>
        <p:txBody>
          <a:bodyPr/>
          <a:lstStyle>
            <a:lvl1pPr>
              <a:defRPr>
                <a:solidFill>
                  <a:schemeClr val="bg1"/>
                </a:solidFill>
              </a:defRPr>
            </a:lvl1pPr>
          </a:lstStyle>
          <a:p>
            <a:r>
              <a:rPr lang="en-GB"/>
              <a:t>Click to edit title</a:t>
            </a:r>
            <a:endParaRPr lang="en-SE"/>
          </a:p>
        </p:txBody>
      </p:sp>
      <p:pic>
        <p:nvPicPr>
          <p:cNvPr id="6" name="Picture 5" descr="A white text on a black background&#10;&#10;Description automatically generated">
            <a:extLst>
              <a:ext uri="{FF2B5EF4-FFF2-40B4-BE49-F238E27FC236}">
                <a16:creationId xmlns:a16="http://schemas.microsoft.com/office/drawing/2014/main" id="{ABE158FC-3857-FFA6-96B5-9136A9A7CE14}"/>
              </a:ext>
            </a:extLst>
          </p:cNvPr>
          <p:cNvPicPr>
            <a:picLocks noChangeAspect="1"/>
          </p:cNvPicPr>
          <p:nvPr userDrawn="1"/>
        </p:nvPicPr>
        <p:blipFill>
          <a:blip r:embed="rId2"/>
          <a:stretch>
            <a:fillRect/>
          </a:stretch>
        </p:blipFill>
        <p:spPr>
          <a:xfrm>
            <a:off x="10100932" y="5949110"/>
            <a:ext cx="1487456" cy="412723"/>
          </a:xfrm>
          <a:prstGeom prst="rect">
            <a:avLst/>
          </a:prstGeom>
        </p:spPr>
      </p:pic>
    </p:spTree>
    <p:extLst>
      <p:ext uri="{BB962C8B-B14F-4D97-AF65-F5344CB8AC3E}">
        <p14:creationId xmlns:p14="http://schemas.microsoft.com/office/powerpoint/2010/main" val="3535484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10-1 Title only">
    <p:bg>
      <p:bgPr>
        <a:solidFill>
          <a:srgbClr val="171717"/>
        </a:solid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DBE81619-BD21-7C28-8574-EE0EFAFAE1A3}"/>
              </a:ext>
            </a:extLst>
          </p:cNvPr>
          <p:cNvSpPr>
            <a:spLocks noGrp="1"/>
          </p:cNvSpPr>
          <p:nvPr>
            <p:ph type="body" sz="quarter" idx="11"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a:t>Click to add topic or subtitle</a:t>
            </a:r>
          </a:p>
        </p:txBody>
      </p:sp>
      <p:sp>
        <p:nvSpPr>
          <p:cNvPr id="5" name="Title 4">
            <a:extLst>
              <a:ext uri="{FF2B5EF4-FFF2-40B4-BE49-F238E27FC236}">
                <a16:creationId xmlns:a16="http://schemas.microsoft.com/office/drawing/2014/main" id="{0A00ADC0-1523-3C34-E0B9-9E9579D466A5}"/>
              </a:ext>
            </a:extLst>
          </p:cNvPr>
          <p:cNvSpPr>
            <a:spLocks noGrp="1"/>
          </p:cNvSpPr>
          <p:nvPr>
            <p:ph type="title" hasCustomPrompt="1"/>
          </p:nvPr>
        </p:nvSpPr>
        <p:spPr/>
        <p:txBody>
          <a:bodyPr/>
          <a:lstStyle>
            <a:lvl1pPr>
              <a:defRPr>
                <a:solidFill>
                  <a:schemeClr val="bg1"/>
                </a:solidFill>
              </a:defRPr>
            </a:lvl1pPr>
          </a:lstStyle>
          <a:p>
            <a:r>
              <a:rPr lang="en-GB"/>
              <a:t>Click to edit title</a:t>
            </a:r>
            <a:endParaRPr lang="en-SE"/>
          </a:p>
        </p:txBody>
      </p:sp>
      <p:pic>
        <p:nvPicPr>
          <p:cNvPr id="6" name="Picture 5" descr="A white text on a black background&#10;&#10;Description automatically generated">
            <a:extLst>
              <a:ext uri="{FF2B5EF4-FFF2-40B4-BE49-F238E27FC236}">
                <a16:creationId xmlns:a16="http://schemas.microsoft.com/office/drawing/2014/main" id="{ABE158FC-3857-FFA6-96B5-9136A9A7CE14}"/>
              </a:ext>
            </a:extLst>
          </p:cNvPr>
          <p:cNvPicPr>
            <a:picLocks noChangeAspect="1"/>
          </p:cNvPicPr>
          <p:nvPr userDrawn="1"/>
        </p:nvPicPr>
        <p:blipFill>
          <a:blip r:embed="rId2"/>
          <a:stretch>
            <a:fillRect/>
          </a:stretch>
        </p:blipFill>
        <p:spPr>
          <a:xfrm>
            <a:off x="10100932" y="5937535"/>
            <a:ext cx="1487456" cy="412723"/>
          </a:xfrm>
          <a:prstGeom prst="rect">
            <a:avLst/>
          </a:prstGeom>
        </p:spPr>
      </p:pic>
    </p:spTree>
    <p:extLst>
      <p:ext uri="{BB962C8B-B14F-4D97-AF65-F5344CB8AC3E}">
        <p14:creationId xmlns:p14="http://schemas.microsoft.com/office/powerpoint/2010/main" val="2938823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09 Agenda, black">
    <p:bg>
      <p:bgPr>
        <a:solidFill>
          <a:srgbClr val="00173A"/>
        </a:solidFill>
        <a:effectLst/>
      </p:bgPr>
    </p:bg>
    <p:spTree>
      <p:nvGrpSpPr>
        <p:cNvPr id="1" name=""/>
        <p:cNvGrpSpPr/>
        <p:nvPr/>
      </p:nvGrpSpPr>
      <p:grpSpPr>
        <a:xfrm>
          <a:off x="0" y="0"/>
          <a:ext cx="0" cy="0"/>
          <a:chOff x="0" y="0"/>
          <a:chExt cx="0" cy="0"/>
        </a:xfrm>
      </p:grpSpPr>
      <p:sp>
        <p:nvSpPr>
          <p:cNvPr id="7" name="Pladsholder til tekst 5">
            <a:extLst>
              <a:ext uri="{FF2B5EF4-FFF2-40B4-BE49-F238E27FC236}">
                <a16:creationId xmlns:a16="http://schemas.microsoft.com/office/drawing/2014/main" id="{2C88D07F-BB0B-BD18-2781-257CE1DDC196}"/>
              </a:ext>
            </a:extLst>
          </p:cNvPr>
          <p:cNvSpPr>
            <a:spLocks noGrp="1"/>
          </p:cNvSpPr>
          <p:nvPr>
            <p:ph type="body" sz="quarter" idx="11" hasCustomPrompt="1"/>
          </p:nvPr>
        </p:nvSpPr>
        <p:spPr>
          <a:xfrm>
            <a:off x="6203952" y="1484313"/>
            <a:ext cx="5400675" cy="4392611"/>
          </a:xfrm>
        </p:spPr>
        <p:txBody>
          <a:bodyPr/>
          <a:lstStyle>
            <a:lvl1pPr marL="342900" indent="-342900">
              <a:buClr>
                <a:schemeClr val="bg1"/>
              </a:buClr>
              <a:buFont typeface="+mj-lt"/>
              <a:buAutoNum type="arabicPeriod"/>
              <a:defRPr>
                <a:solidFill>
                  <a:schemeClr val="bg1"/>
                </a:solidFill>
              </a:defRPr>
            </a:lvl1pPr>
          </a:lstStyle>
          <a:p>
            <a:pPr lvl="0"/>
            <a:r>
              <a:rPr lang="da-DK" err="1"/>
              <a:t>Click</a:t>
            </a:r>
            <a:r>
              <a:rPr lang="da-DK"/>
              <a:t> to </a:t>
            </a:r>
            <a:r>
              <a:rPr lang="da-DK" err="1"/>
              <a:t>add</a:t>
            </a:r>
            <a:r>
              <a:rPr lang="da-DK"/>
              <a:t> agenda item</a:t>
            </a:r>
          </a:p>
        </p:txBody>
      </p:sp>
      <p:sp>
        <p:nvSpPr>
          <p:cNvPr id="8" name="Text Placeholder 3">
            <a:extLst>
              <a:ext uri="{FF2B5EF4-FFF2-40B4-BE49-F238E27FC236}">
                <a16:creationId xmlns:a16="http://schemas.microsoft.com/office/drawing/2014/main" id="{4A916331-3C49-3E5A-C780-8AA4F9C92480}"/>
              </a:ext>
            </a:extLst>
          </p:cNvPr>
          <p:cNvSpPr>
            <a:spLocks noGrp="1"/>
          </p:cNvSpPr>
          <p:nvPr>
            <p:ph type="body" sz="quarter" idx="12" hasCustomPrompt="1"/>
          </p:nvPr>
        </p:nvSpPr>
        <p:spPr>
          <a:xfrm>
            <a:off x="587373" y="4663757"/>
            <a:ext cx="4459446" cy="1213168"/>
          </a:xfrm>
        </p:spPr>
        <p:txBody>
          <a:bodyPr/>
          <a:lstStyle>
            <a:lvl1pPr marL="0" indent="0">
              <a:buNone/>
              <a:defRPr sz="2000">
                <a:solidFill>
                  <a:schemeClr val="bg1"/>
                </a:solidFill>
              </a:defRPr>
            </a:lvl1pPr>
            <a:lvl2pPr marL="453600" indent="0">
              <a:buNone/>
              <a:defRPr/>
            </a:lvl2pPr>
          </a:lstStyle>
          <a:p>
            <a:pPr lvl="0"/>
            <a:r>
              <a:rPr lang="en-GB"/>
              <a:t>Click to add topic or subtitle</a:t>
            </a:r>
          </a:p>
        </p:txBody>
      </p:sp>
      <p:sp>
        <p:nvSpPr>
          <p:cNvPr id="2" name="Title 1">
            <a:extLst>
              <a:ext uri="{FF2B5EF4-FFF2-40B4-BE49-F238E27FC236}">
                <a16:creationId xmlns:a16="http://schemas.microsoft.com/office/drawing/2014/main" id="{A665B476-B4B8-5831-20A9-97233E2DADAC}"/>
              </a:ext>
            </a:extLst>
          </p:cNvPr>
          <p:cNvSpPr>
            <a:spLocks noGrp="1"/>
          </p:cNvSpPr>
          <p:nvPr>
            <p:ph type="ctrTitle" hasCustomPrompt="1"/>
          </p:nvPr>
        </p:nvSpPr>
        <p:spPr>
          <a:xfrm>
            <a:off x="587373" y="1484313"/>
            <a:ext cx="4459446" cy="2881312"/>
          </a:xfrm>
          <a:prstGeom prst="rect">
            <a:avLst/>
          </a:prstGeom>
        </p:spPr>
        <p:txBody>
          <a:bodyPr anchor="b" anchorCtr="0">
            <a:noAutofit/>
          </a:bodyPr>
          <a:lstStyle>
            <a:lvl1pPr algn="l">
              <a:lnSpc>
                <a:spcPts val="6000"/>
              </a:lnSpc>
              <a:defRPr sz="5000">
                <a:solidFill>
                  <a:schemeClr val="bg1"/>
                </a:solidFill>
              </a:defRPr>
            </a:lvl1pPr>
          </a:lstStyle>
          <a:p>
            <a:r>
              <a:rPr lang="en-GB"/>
              <a:t>Click to edit agenda title</a:t>
            </a:r>
            <a:endParaRPr lang="da-DK"/>
          </a:p>
        </p:txBody>
      </p:sp>
      <p:pic>
        <p:nvPicPr>
          <p:cNvPr id="6" name="Picture 5" descr="A white text on a black background&#10;&#10;Description automatically generated">
            <a:extLst>
              <a:ext uri="{FF2B5EF4-FFF2-40B4-BE49-F238E27FC236}">
                <a16:creationId xmlns:a16="http://schemas.microsoft.com/office/drawing/2014/main" id="{275D012A-22A3-6489-00F9-60C861F6C379}"/>
              </a:ext>
            </a:extLst>
          </p:cNvPr>
          <p:cNvPicPr>
            <a:picLocks noChangeAspect="1"/>
          </p:cNvPicPr>
          <p:nvPr userDrawn="1"/>
        </p:nvPicPr>
        <p:blipFill>
          <a:blip r:embed="rId2"/>
          <a:stretch>
            <a:fillRect/>
          </a:stretch>
        </p:blipFill>
        <p:spPr>
          <a:xfrm>
            <a:off x="10100932" y="5937535"/>
            <a:ext cx="1487456" cy="412723"/>
          </a:xfrm>
          <a:prstGeom prst="rect">
            <a:avLst/>
          </a:prstGeom>
        </p:spPr>
      </p:pic>
    </p:spTree>
    <p:extLst>
      <p:ext uri="{BB962C8B-B14F-4D97-AF65-F5344CB8AC3E}">
        <p14:creationId xmlns:p14="http://schemas.microsoft.com/office/powerpoint/2010/main" val="3807950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26 Title + text in black card + image">
    <p:bg>
      <p:bgPr>
        <a:solidFill>
          <a:srgbClr val="00173A"/>
        </a:solidFill>
        <a:effectLst/>
      </p:bgPr>
    </p:bg>
    <p:spTree>
      <p:nvGrpSpPr>
        <p:cNvPr id="1" name=""/>
        <p:cNvGrpSpPr/>
        <p:nvPr/>
      </p:nvGrpSpPr>
      <p:grpSpPr>
        <a:xfrm>
          <a:off x="0" y="0"/>
          <a:ext cx="0" cy="0"/>
          <a:chOff x="0" y="0"/>
          <a:chExt cx="0" cy="0"/>
        </a:xfrm>
      </p:grpSpPr>
      <p:sp>
        <p:nvSpPr>
          <p:cNvPr id="4" name="Afrundet rektangel 3">
            <a:extLst>
              <a:ext uri="{FF2B5EF4-FFF2-40B4-BE49-F238E27FC236}">
                <a16:creationId xmlns:a16="http://schemas.microsoft.com/office/drawing/2014/main" id="{933FD416-68EC-0301-0A71-90F2F0294933}"/>
              </a:ext>
            </a:extLst>
          </p:cNvPr>
          <p:cNvSpPr/>
          <p:nvPr userDrawn="1"/>
        </p:nvSpPr>
        <p:spPr>
          <a:xfrm>
            <a:off x="587375" y="1344595"/>
            <a:ext cx="5770563" cy="4537075"/>
          </a:xfrm>
          <a:prstGeom prst="roundRect">
            <a:avLst>
              <a:gd name="adj" fmla="val 116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5844625" y="477325"/>
            <a:ext cx="5760000" cy="4536000"/>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947738" y="1844675"/>
            <a:ext cx="4464050" cy="652445"/>
          </a:xfrm>
          <a:prstGeom prst="rect">
            <a:avLst/>
          </a:prstGeom>
        </p:spPr>
        <p:txBody>
          <a:bodyPr/>
          <a:lstStyle>
            <a:lvl1pPr>
              <a:lnSpc>
                <a:spcPct val="100000"/>
              </a:lnSpc>
              <a:defRPr sz="2400">
                <a:solidFill>
                  <a:schemeClr val="tx1"/>
                </a:solidFill>
              </a:defRPr>
            </a:lvl1pPr>
          </a:lstStyle>
          <a:p>
            <a:r>
              <a:rPr lang="en-GB"/>
              <a:t>Click to edit</a:t>
            </a:r>
            <a:endParaRPr lang="da-DK"/>
          </a:p>
        </p:txBody>
      </p:sp>
      <p:sp>
        <p:nvSpPr>
          <p:cNvPr id="6" name="Pladsholder til tekst 5">
            <a:extLst>
              <a:ext uri="{FF2B5EF4-FFF2-40B4-BE49-F238E27FC236}">
                <a16:creationId xmlns:a16="http://schemas.microsoft.com/office/drawing/2014/main" id="{0D083F92-3DE3-E528-628D-844205B93F89}"/>
              </a:ext>
            </a:extLst>
          </p:cNvPr>
          <p:cNvSpPr>
            <a:spLocks noGrp="1"/>
          </p:cNvSpPr>
          <p:nvPr>
            <p:ph type="body" sz="quarter" idx="13"/>
          </p:nvPr>
        </p:nvSpPr>
        <p:spPr>
          <a:xfrm>
            <a:off x="946887" y="2497119"/>
            <a:ext cx="4464050" cy="3019443"/>
          </a:xfrm>
        </p:spPr>
        <p:txBody>
          <a:bodyPr/>
          <a:lstStyle>
            <a:lvl1pPr>
              <a:buClr>
                <a:schemeClr val="bg1"/>
              </a:buClr>
              <a:defRPr>
                <a:solidFill>
                  <a:schemeClr val="tx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pic>
        <p:nvPicPr>
          <p:cNvPr id="10" name="Picture 9" descr="A white text on a black background&#10;&#10;Description automatically generated">
            <a:extLst>
              <a:ext uri="{FF2B5EF4-FFF2-40B4-BE49-F238E27FC236}">
                <a16:creationId xmlns:a16="http://schemas.microsoft.com/office/drawing/2014/main" id="{704C2A69-E1A6-ADF8-262F-216C979318DE}"/>
              </a:ext>
            </a:extLst>
          </p:cNvPr>
          <p:cNvPicPr>
            <a:picLocks noChangeAspect="1"/>
          </p:cNvPicPr>
          <p:nvPr userDrawn="1"/>
        </p:nvPicPr>
        <p:blipFill>
          <a:blip r:embed="rId2"/>
          <a:stretch>
            <a:fillRect/>
          </a:stretch>
        </p:blipFill>
        <p:spPr>
          <a:xfrm>
            <a:off x="10100932" y="5937535"/>
            <a:ext cx="1487456" cy="412723"/>
          </a:xfrm>
          <a:prstGeom prst="rect">
            <a:avLst/>
          </a:prstGeom>
        </p:spPr>
      </p:pic>
    </p:spTree>
    <p:extLst>
      <p:ext uri="{BB962C8B-B14F-4D97-AF65-F5344CB8AC3E}">
        <p14:creationId xmlns:p14="http://schemas.microsoft.com/office/powerpoint/2010/main" val="1216283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26 Title + text in black card + image">
    <p:bg>
      <p:bgPr>
        <a:solidFill>
          <a:schemeClr val="bg1"/>
        </a:solidFill>
        <a:effectLst/>
      </p:bgPr>
    </p:bg>
    <p:spTree>
      <p:nvGrpSpPr>
        <p:cNvPr id="1" name=""/>
        <p:cNvGrpSpPr/>
        <p:nvPr/>
      </p:nvGrpSpPr>
      <p:grpSpPr>
        <a:xfrm>
          <a:off x="0" y="0"/>
          <a:ext cx="0" cy="0"/>
          <a:chOff x="0" y="0"/>
          <a:chExt cx="0" cy="0"/>
        </a:xfrm>
      </p:grpSpPr>
      <p:sp>
        <p:nvSpPr>
          <p:cNvPr id="4" name="Afrundet rektangel 3">
            <a:extLst>
              <a:ext uri="{FF2B5EF4-FFF2-40B4-BE49-F238E27FC236}">
                <a16:creationId xmlns:a16="http://schemas.microsoft.com/office/drawing/2014/main" id="{933FD416-68EC-0301-0A71-90F2F0294933}"/>
              </a:ext>
            </a:extLst>
          </p:cNvPr>
          <p:cNvSpPr/>
          <p:nvPr userDrawn="1"/>
        </p:nvSpPr>
        <p:spPr>
          <a:xfrm>
            <a:off x="587375" y="1344595"/>
            <a:ext cx="5770563" cy="4537075"/>
          </a:xfrm>
          <a:prstGeom prst="roundRect">
            <a:avLst>
              <a:gd name="adj" fmla="val 11629"/>
            </a:avLst>
          </a:prstGeom>
          <a:solidFill>
            <a:srgbClr val="001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5844625" y="477325"/>
            <a:ext cx="5760000" cy="4536000"/>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947738" y="1844675"/>
            <a:ext cx="4464050" cy="652445"/>
          </a:xfrm>
          <a:prstGeom prst="rect">
            <a:avLst/>
          </a:prstGeom>
        </p:spPr>
        <p:txBody>
          <a:bodyPr/>
          <a:lstStyle>
            <a:lvl1pPr>
              <a:lnSpc>
                <a:spcPct val="100000"/>
              </a:lnSpc>
              <a:defRPr sz="2400">
                <a:solidFill>
                  <a:schemeClr val="bg1"/>
                </a:solidFill>
              </a:defRPr>
            </a:lvl1pPr>
          </a:lstStyle>
          <a:p>
            <a:r>
              <a:rPr lang="en-GB"/>
              <a:t>Click to edit</a:t>
            </a:r>
            <a:endParaRPr lang="da-DK"/>
          </a:p>
        </p:txBody>
      </p:sp>
      <p:sp>
        <p:nvSpPr>
          <p:cNvPr id="6" name="Pladsholder til tekst 5">
            <a:extLst>
              <a:ext uri="{FF2B5EF4-FFF2-40B4-BE49-F238E27FC236}">
                <a16:creationId xmlns:a16="http://schemas.microsoft.com/office/drawing/2014/main" id="{0D083F92-3DE3-E528-628D-844205B93F89}"/>
              </a:ext>
            </a:extLst>
          </p:cNvPr>
          <p:cNvSpPr>
            <a:spLocks noGrp="1"/>
          </p:cNvSpPr>
          <p:nvPr>
            <p:ph type="body" sz="quarter" idx="13"/>
          </p:nvPr>
        </p:nvSpPr>
        <p:spPr>
          <a:xfrm>
            <a:off x="946887" y="2497119"/>
            <a:ext cx="4464050" cy="301944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pic>
        <p:nvPicPr>
          <p:cNvPr id="3" name="Picture 2" descr="A black and white logo&#10;&#10;Description automatically generated">
            <a:extLst>
              <a:ext uri="{FF2B5EF4-FFF2-40B4-BE49-F238E27FC236}">
                <a16:creationId xmlns:a16="http://schemas.microsoft.com/office/drawing/2014/main" id="{8714AA30-E5FE-7252-E4D6-C94942FFEEE5}"/>
              </a:ext>
            </a:extLst>
          </p:cNvPr>
          <p:cNvPicPr>
            <a:picLocks noChangeAspect="1"/>
          </p:cNvPicPr>
          <p:nvPr userDrawn="1"/>
        </p:nvPicPr>
        <p:blipFill>
          <a:blip r:embed="rId2"/>
          <a:stretch>
            <a:fillRect/>
          </a:stretch>
        </p:blipFill>
        <p:spPr>
          <a:xfrm>
            <a:off x="10102005" y="6111381"/>
            <a:ext cx="1484515" cy="411908"/>
          </a:xfrm>
          <a:prstGeom prst="rect">
            <a:avLst/>
          </a:prstGeom>
        </p:spPr>
      </p:pic>
    </p:spTree>
    <p:extLst>
      <p:ext uri="{BB962C8B-B14F-4D97-AF65-F5344CB8AC3E}">
        <p14:creationId xmlns:p14="http://schemas.microsoft.com/office/powerpoint/2010/main" val="42918993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29 Title + 2 column text in white card">
    <p:bg>
      <p:bgPr>
        <a:solidFill>
          <a:srgbClr val="00173A"/>
        </a:solidFill>
        <a:effectLst/>
      </p:bgPr>
    </p:bg>
    <p:spTree>
      <p:nvGrpSpPr>
        <p:cNvPr id="1" name=""/>
        <p:cNvGrpSpPr/>
        <p:nvPr/>
      </p:nvGrpSpPr>
      <p:grpSpPr>
        <a:xfrm>
          <a:off x="0" y="0"/>
          <a:ext cx="0" cy="0"/>
          <a:chOff x="0" y="0"/>
          <a:chExt cx="0" cy="0"/>
        </a:xfrm>
      </p:grpSpPr>
      <p:pic>
        <p:nvPicPr>
          <p:cNvPr id="9" name="Picture 8" descr="A blue and black logo&#10;&#10;Description automatically generated">
            <a:extLst>
              <a:ext uri="{FF2B5EF4-FFF2-40B4-BE49-F238E27FC236}">
                <a16:creationId xmlns:a16="http://schemas.microsoft.com/office/drawing/2014/main" id="{E4918EE0-6D6B-E66D-189C-0FA5C38DB0D8}"/>
              </a:ext>
            </a:extLst>
          </p:cNvPr>
          <p:cNvPicPr>
            <a:picLocks noChangeAspect="1"/>
          </p:cNvPicPr>
          <p:nvPr userDrawn="1"/>
        </p:nvPicPr>
        <p:blipFill>
          <a:blip r:embed="rId2"/>
          <a:stretch>
            <a:fillRect/>
          </a:stretch>
        </p:blipFill>
        <p:spPr>
          <a:xfrm rot="19071148">
            <a:off x="-1320676" y="-1362986"/>
            <a:ext cx="9379349" cy="9379349"/>
          </a:xfrm>
          <a:prstGeom prst="rect">
            <a:avLst/>
          </a:prstGeom>
        </p:spPr>
      </p:pic>
      <p:sp>
        <p:nvSpPr>
          <p:cNvPr id="4" name="Afrundet rektangel 3">
            <a:extLst>
              <a:ext uri="{FF2B5EF4-FFF2-40B4-BE49-F238E27FC236}">
                <a16:creationId xmlns:a16="http://schemas.microsoft.com/office/drawing/2014/main" id="{933FD416-68EC-0301-0A71-90F2F0294933}"/>
              </a:ext>
            </a:extLst>
          </p:cNvPr>
          <p:cNvSpPr/>
          <p:nvPr userDrawn="1"/>
        </p:nvSpPr>
        <p:spPr>
          <a:xfrm>
            <a:off x="587375" y="981075"/>
            <a:ext cx="10605344" cy="4713669"/>
          </a:xfrm>
          <a:prstGeom prst="roundRect">
            <a:avLst>
              <a:gd name="adj" fmla="val 109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1308100" y="1484313"/>
            <a:ext cx="9575800" cy="865187"/>
          </a:xfrm>
          <a:prstGeom prst="rect">
            <a:avLst/>
          </a:prstGeom>
        </p:spPr>
        <p:txBody>
          <a:bodyPr/>
          <a:lstStyle>
            <a:lvl1pPr>
              <a:lnSpc>
                <a:spcPct val="100000"/>
              </a:lnSpc>
              <a:defRPr sz="2400"/>
            </a:lvl1pPr>
          </a:lstStyle>
          <a:p>
            <a:r>
              <a:rPr lang="en-GB"/>
              <a:t>Click to edit title</a:t>
            </a:r>
            <a:endParaRPr lang="da-DK"/>
          </a:p>
        </p:txBody>
      </p:sp>
      <p:sp>
        <p:nvSpPr>
          <p:cNvPr id="3" name="Pladsholder til tekst 5">
            <a:extLst>
              <a:ext uri="{FF2B5EF4-FFF2-40B4-BE49-F238E27FC236}">
                <a16:creationId xmlns:a16="http://schemas.microsoft.com/office/drawing/2014/main" id="{7A334A9B-1309-DFC5-866D-1F066E17567A}"/>
              </a:ext>
            </a:extLst>
          </p:cNvPr>
          <p:cNvSpPr>
            <a:spLocks noGrp="1"/>
          </p:cNvSpPr>
          <p:nvPr>
            <p:ph type="body" sz="quarter" idx="13"/>
          </p:nvPr>
        </p:nvSpPr>
        <p:spPr>
          <a:xfrm>
            <a:off x="1308100" y="2354245"/>
            <a:ext cx="4679950" cy="3019443"/>
          </a:xfrm>
        </p:spPr>
        <p:txBody>
          <a:bodyPr/>
          <a:lstStyle/>
          <a:p>
            <a:pPr lvl="0"/>
            <a:r>
              <a:rPr lang="en-GB"/>
              <a:t>Click to edit Master text styles</a:t>
            </a:r>
          </a:p>
        </p:txBody>
      </p:sp>
      <p:sp>
        <p:nvSpPr>
          <p:cNvPr id="8" name="Pladsholder til tekst 5">
            <a:extLst>
              <a:ext uri="{FF2B5EF4-FFF2-40B4-BE49-F238E27FC236}">
                <a16:creationId xmlns:a16="http://schemas.microsoft.com/office/drawing/2014/main" id="{003D0476-6E3F-DB5A-4DC8-44AFEA1BB408}"/>
              </a:ext>
            </a:extLst>
          </p:cNvPr>
          <p:cNvSpPr>
            <a:spLocks noGrp="1"/>
          </p:cNvSpPr>
          <p:nvPr>
            <p:ph type="body" sz="quarter" idx="14"/>
          </p:nvPr>
        </p:nvSpPr>
        <p:spPr>
          <a:xfrm>
            <a:off x="6203950" y="2354245"/>
            <a:ext cx="4679950" cy="3019443"/>
          </a:xfrm>
        </p:spPr>
        <p:txBody>
          <a:bodyPr/>
          <a:lstStyle/>
          <a:p>
            <a:pPr lvl="0"/>
            <a:r>
              <a:rPr lang="en-GB"/>
              <a:t>Click to edit Master text styles</a:t>
            </a:r>
          </a:p>
        </p:txBody>
      </p:sp>
      <p:pic>
        <p:nvPicPr>
          <p:cNvPr id="10" name="Picture 9" descr="A white text on a black background&#10;&#10;Description automatically generated">
            <a:extLst>
              <a:ext uri="{FF2B5EF4-FFF2-40B4-BE49-F238E27FC236}">
                <a16:creationId xmlns:a16="http://schemas.microsoft.com/office/drawing/2014/main" id="{AFBC9740-CEF3-CE97-F95A-76F75DB0F781}"/>
              </a:ext>
            </a:extLst>
          </p:cNvPr>
          <p:cNvPicPr>
            <a:picLocks noChangeAspect="1"/>
          </p:cNvPicPr>
          <p:nvPr userDrawn="1"/>
        </p:nvPicPr>
        <p:blipFill>
          <a:blip r:embed="rId3"/>
          <a:stretch>
            <a:fillRect/>
          </a:stretch>
        </p:blipFill>
        <p:spPr>
          <a:xfrm>
            <a:off x="10100932" y="5937535"/>
            <a:ext cx="1487456" cy="412723"/>
          </a:xfrm>
          <a:prstGeom prst="rect">
            <a:avLst/>
          </a:prstGeom>
        </p:spPr>
      </p:pic>
    </p:spTree>
    <p:extLst>
      <p:ext uri="{BB962C8B-B14F-4D97-AF65-F5344CB8AC3E}">
        <p14:creationId xmlns:p14="http://schemas.microsoft.com/office/powerpoint/2010/main" val="3751309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23 Title + text and image, black">
    <p:bg>
      <p:bgPr>
        <a:solidFill>
          <a:srgbClr val="00173A"/>
        </a:solidFill>
        <a:effectLst/>
      </p:bgPr>
    </p:bg>
    <p:spTree>
      <p:nvGrpSpPr>
        <p:cNvPr id="1" name=""/>
        <p:cNvGrpSpPr/>
        <p:nvPr/>
      </p:nvGrpSpPr>
      <p:grpSpPr>
        <a:xfrm>
          <a:off x="0" y="0"/>
          <a:ext cx="0" cy="0"/>
          <a:chOff x="0" y="0"/>
          <a:chExt cx="0" cy="0"/>
        </a:xfrm>
      </p:grpSpPr>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6342926" y="476251"/>
            <a:ext cx="5245461" cy="5114321"/>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587375" y="476249"/>
            <a:ext cx="4464050" cy="1368425"/>
          </a:xfrm>
          <a:prstGeom prst="rect">
            <a:avLst/>
          </a:prstGeom>
        </p:spPr>
        <p:txBody>
          <a:bodyPr/>
          <a:lstStyle>
            <a:lvl1pPr>
              <a:defRPr>
                <a:solidFill>
                  <a:schemeClr val="bg1"/>
                </a:solidFill>
              </a:defRPr>
            </a:lvl1pPr>
          </a:lstStyle>
          <a:p>
            <a:r>
              <a:rPr lang="en-GB"/>
              <a:t>Click to edit title</a:t>
            </a:r>
            <a:endParaRPr lang="da-DK"/>
          </a:p>
        </p:txBody>
      </p:sp>
      <p:sp>
        <p:nvSpPr>
          <p:cNvPr id="3" name="Pladsholder til tekst 5">
            <a:extLst>
              <a:ext uri="{FF2B5EF4-FFF2-40B4-BE49-F238E27FC236}">
                <a16:creationId xmlns:a16="http://schemas.microsoft.com/office/drawing/2014/main" id="{A31E3F8C-DECA-873B-691F-DB6A191179E4}"/>
              </a:ext>
            </a:extLst>
          </p:cNvPr>
          <p:cNvSpPr>
            <a:spLocks noGrp="1"/>
          </p:cNvSpPr>
          <p:nvPr>
            <p:ph type="body" sz="quarter" idx="13"/>
          </p:nvPr>
        </p:nvSpPr>
        <p:spPr>
          <a:xfrm>
            <a:off x="587376" y="2492375"/>
            <a:ext cx="4464050" cy="338455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5" name="Text Placeholder 3">
            <a:extLst>
              <a:ext uri="{FF2B5EF4-FFF2-40B4-BE49-F238E27FC236}">
                <a16:creationId xmlns:a16="http://schemas.microsoft.com/office/drawing/2014/main" id="{18395E44-A071-3E80-2A1E-98DEE4FF80A4}"/>
              </a:ext>
            </a:extLst>
          </p:cNvPr>
          <p:cNvSpPr>
            <a:spLocks noGrp="1"/>
          </p:cNvSpPr>
          <p:nvPr>
            <p:ph type="body" sz="quarter" idx="11" hasCustomPrompt="1"/>
          </p:nvPr>
        </p:nvSpPr>
        <p:spPr>
          <a:xfrm>
            <a:off x="591980" y="271145"/>
            <a:ext cx="4459446" cy="205105"/>
          </a:xfrm>
        </p:spPr>
        <p:txBody>
          <a:bodyPr/>
          <a:lstStyle>
            <a:lvl1pPr marL="0" indent="0">
              <a:buNone/>
              <a:defRPr>
                <a:solidFill>
                  <a:schemeClr val="bg1"/>
                </a:solidFill>
              </a:defRPr>
            </a:lvl1pPr>
            <a:lvl2pPr marL="453600" indent="0">
              <a:buNone/>
              <a:defRPr/>
            </a:lvl2pPr>
          </a:lstStyle>
          <a:p>
            <a:pPr lvl="0"/>
            <a:r>
              <a:rPr lang="en-GB"/>
              <a:t>Click to add topic or subtitle</a:t>
            </a:r>
          </a:p>
        </p:txBody>
      </p:sp>
      <p:pic>
        <p:nvPicPr>
          <p:cNvPr id="8" name="Picture 7" descr="A white text on a black background&#10;&#10;Description automatically generated">
            <a:extLst>
              <a:ext uri="{FF2B5EF4-FFF2-40B4-BE49-F238E27FC236}">
                <a16:creationId xmlns:a16="http://schemas.microsoft.com/office/drawing/2014/main" id="{AC3BBE9C-C487-C201-B69B-B8AA616D1431}"/>
              </a:ext>
            </a:extLst>
          </p:cNvPr>
          <p:cNvPicPr>
            <a:picLocks noChangeAspect="1"/>
          </p:cNvPicPr>
          <p:nvPr userDrawn="1"/>
        </p:nvPicPr>
        <p:blipFill>
          <a:blip r:embed="rId2"/>
          <a:stretch>
            <a:fillRect/>
          </a:stretch>
        </p:blipFill>
        <p:spPr>
          <a:xfrm>
            <a:off x="10100932" y="5937535"/>
            <a:ext cx="1487456" cy="412723"/>
          </a:xfrm>
          <a:prstGeom prst="rect">
            <a:avLst/>
          </a:prstGeom>
        </p:spPr>
      </p:pic>
    </p:spTree>
    <p:extLst>
      <p:ext uri="{BB962C8B-B14F-4D97-AF65-F5344CB8AC3E}">
        <p14:creationId xmlns:p14="http://schemas.microsoft.com/office/powerpoint/2010/main" val="3907397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40 Breaker - white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9"/>
            <a:ext cx="9143999" cy="2879724"/>
          </a:xfrm>
          <a:prstGeom prst="rect">
            <a:avLst/>
          </a:prstGeom>
        </p:spPr>
        <p:txBody>
          <a:bodyPr anchor="ctr" anchorCtr="0">
            <a:noAutofit/>
          </a:bodyPr>
          <a:lstStyle>
            <a:lvl1pPr algn="ctr">
              <a:defRPr sz="4000">
                <a:solidFill>
                  <a:schemeClr val="bg1"/>
                </a:solidFill>
              </a:defRPr>
            </a:lvl1pPr>
          </a:lstStyle>
          <a:p>
            <a:r>
              <a:rPr lang="en-GB"/>
              <a:t>Click to edit title</a:t>
            </a:r>
            <a:endParaRPr lang="da-DK"/>
          </a:p>
        </p:txBody>
      </p:sp>
    </p:spTree>
    <p:extLst>
      <p:ext uri="{BB962C8B-B14F-4D97-AF65-F5344CB8AC3E}">
        <p14:creationId xmlns:p14="http://schemas.microsoft.com/office/powerpoint/2010/main" val="4115968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40 Breaker - white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9"/>
            <a:ext cx="9143999" cy="2879724"/>
          </a:xfrm>
          <a:prstGeom prst="rect">
            <a:avLst/>
          </a:prstGeom>
        </p:spPr>
        <p:txBody>
          <a:bodyPr anchor="ctr" anchorCtr="0">
            <a:noAutofit/>
          </a:bodyPr>
          <a:lstStyle>
            <a:lvl1pPr algn="ctr">
              <a:defRPr sz="4000">
                <a:solidFill>
                  <a:schemeClr val="bg1"/>
                </a:solidFill>
              </a:defRPr>
            </a:lvl1pPr>
          </a:lstStyle>
          <a:p>
            <a:r>
              <a:rPr lang="en-GB"/>
              <a:t>Click to edit title</a:t>
            </a:r>
            <a:endParaRPr lang="da-DK"/>
          </a:p>
        </p:txBody>
      </p:sp>
    </p:spTree>
    <p:extLst>
      <p:ext uri="{BB962C8B-B14F-4D97-AF65-F5344CB8AC3E}">
        <p14:creationId xmlns:p14="http://schemas.microsoft.com/office/powerpoint/2010/main" val="219633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_40 Breaker - white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9"/>
            <a:ext cx="9143999" cy="2879724"/>
          </a:xfrm>
          <a:prstGeom prst="rect">
            <a:avLst/>
          </a:prstGeom>
        </p:spPr>
        <p:txBody>
          <a:bodyPr anchor="ctr" anchorCtr="0">
            <a:noAutofit/>
          </a:bodyPr>
          <a:lstStyle>
            <a:lvl1pPr algn="ctr">
              <a:defRPr sz="4000">
                <a:solidFill>
                  <a:schemeClr val="bg1"/>
                </a:solidFill>
              </a:defRPr>
            </a:lvl1pPr>
          </a:lstStyle>
          <a:p>
            <a:r>
              <a:rPr lang="en-GB"/>
              <a:t>Click to edit title</a:t>
            </a:r>
            <a:endParaRPr lang="da-DK"/>
          </a:p>
        </p:txBody>
      </p:sp>
    </p:spTree>
    <p:extLst>
      <p:ext uri="{BB962C8B-B14F-4D97-AF65-F5344CB8AC3E}">
        <p14:creationId xmlns:p14="http://schemas.microsoft.com/office/powerpoint/2010/main" val="2329251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02 Front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3999" y="1484314"/>
            <a:ext cx="5400675" cy="3384550"/>
          </a:xfrm>
          <a:prstGeom prst="rect">
            <a:avLst/>
          </a:prstGeom>
        </p:spPr>
        <p:txBody>
          <a:bodyPr anchor="b" anchorCtr="0">
            <a:noAutofit/>
          </a:bodyPr>
          <a:lstStyle>
            <a:lvl1pPr algn="l">
              <a:lnSpc>
                <a:spcPts val="6000"/>
              </a:lnSpc>
              <a:defRPr sz="5000">
                <a:solidFill>
                  <a:srgbClr val="FFFFFF"/>
                </a:solidFill>
              </a:defRPr>
            </a:lvl1pPr>
          </a:lstStyle>
          <a:p>
            <a:r>
              <a:rPr lang="en-GB"/>
              <a:t>Click to edit title</a:t>
            </a:r>
            <a:endParaRPr lang="da-DK"/>
          </a:p>
        </p:txBody>
      </p:sp>
      <p:sp>
        <p:nvSpPr>
          <p:cNvPr id="5" name="Text Placeholder 3">
            <a:extLst>
              <a:ext uri="{FF2B5EF4-FFF2-40B4-BE49-F238E27FC236}">
                <a16:creationId xmlns:a16="http://schemas.microsoft.com/office/drawing/2014/main" id="{68A6F668-43F5-9018-53BB-B0A5BD136F08}"/>
              </a:ext>
            </a:extLst>
          </p:cNvPr>
          <p:cNvSpPr>
            <a:spLocks noGrp="1"/>
          </p:cNvSpPr>
          <p:nvPr>
            <p:ph type="body" sz="quarter" idx="10" hasCustomPrompt="1"/>
          </p:nvPr>
        </p:nvSpPr>
        <p:spPr>
          <a:xfrm>
            <a:off x="1524000" y="5013325"/>
            <a:ext cx="7199314" cy="863600"/>
          </a:xfrm>
        </p:spPr>
        <p:txBody>
          <a:bodyPr/>
          <a:lstStyle>
            <a:lvl1pPr marL="0" indent="0">
              <a:buNone/>
              <a:defRPr sz="2000">
                <a:solidFill>
                  <a:schemeClr val="bg1"/>
                </a:solidFill>
              </a:defRPr>
            </a:lvl1pPr>
          </a:lstStyle>
          <a:p>
            <a:pPr lvl="0"/>
            <a:r>
              <a:rPr lang="en-NO"/>
              <a:t>Click to add subtitle</a:t>
            </a:r>
          </a:p>
        </p:txBody>
      </p:sp>
    </p:spTree>
    <p:extLst>
      <p:ext uri="{BB962C8B-B14F-4D97-AF65-F5344CB8AC3E}">
        <p14:creationId xmlns:p14="http://schemas.microsoft.com/office/powerpoint/2010/main" val="737234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_40 Breaker - white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el 6">
            <a:extLst>
              <a:ext uri="{FF2B5EF4-FFF2-40B4-BE49-F238E27FC236}">
                <a16:creationId xmlns:a16="http://schemas.microsoft.com/office/drawing/2014/main" id="{FFCB568C-7417-7200-32DD-575AE4DD29A0}"/>
              </a:ext>
            </a:extLst>
          </p:cNvPr>
          <p:cNvSpPr>
            <a:spLocks noGrp="1"/>
          </p:cNvSpPr>
          <p:nvPr>
            <p:ph type="title" hasCustomPrompt="1"/>
          </p:nvPr>
        </p:nvSpPr>
        <p:spPr>
          <a:xfrm>
            <a:off x="1524000" y="1490329"/>
            <a:ext cx="9144001" cy="2370471"/>
          </a:xfrm>
        </p:spPr>
        <p:txBody>
          <a:bodyPr/>
          <a:lstStyle>
            <a:lvl1pPr>
              <a:defRPr sz="3600">
                <a:solidFill>
                  <a:schemeClr val="bg1"/>
                </a:solidFill>
              </a:defRPr>
            </a:lvl1pPr>
          </a:lstStyle>
          <a:p>
            <a:r>
              <a:rPr lang="en-GB"/>
              <a:t>Click to edit quote</a:t>
            </a:r>
            <a:endParaRPr lang="da-DK"/>
          </a:p>
        </p:txBody>
      </p:sp>
      <p:sp>
        <p:nvSpPr>
          <p:cNvPr id="5" name="Text Placeholder 15">
            <a:extLst>
              <a:ext uri="{FF2B5EF4-FFF2-40B4-BE49-F238E27FC236}">
                <a16:creationId xmlns:a16="http://schemas.microsoft.com/office/drawing/2014/main" id="{E18336A0-629F-A147-62E3-779AFD111FA6}"/>
              </a:ext>
            </a:extLst>
          </p:cNvPr>
          <p:cNvSpPr>
            <a:spLocks noGrp="1"/>
          </p:cNvSpPr>
          <p:nvPr>
            <p:ph type="body" sz="quarter" idx="15" hasCustomPrompt="1"/>
          </p:nvPr>
        </p:nvSpPr>
        <p:spPr>
          <a:xfrm>
            <a:off x="1524000" y="4005263"/>
            <a:ext cx="6335713" cy="255608"/>
          </a:xfrm>
        </p:spPr>
        <p:txBody>
          <a:bodyPr/>
          <a:lstStyle>
            <a:lvl1pPr marL="0" indent="0">
              <a:buNone/>
              <a:defRPr b="0" i="0">
                <a:solidFill>
                  <a:schemeClr val="bg1"/>
                </a:solidFill>
                <a:latin typeface="Franklin Gothic Demi" panose="020B0603020102020204" pitchFamily="34" charset="0"/>
              </a:defRPr>
            </a:lvl1pPr>
          </a:lstStyle>
          <a:p>
            <a:pPr lvl="0"/>
            <a:r>
              <a:rPr lang="en-NO"/>
              <a:t>Full name</a:t>
            </a:r>
          </a:p>
        </p:txBody>
      </p:sp>
      <p:sp>
        <p:nvSpPr>
          <p:cNvPr id="6" name="Text Placeholder 15">
            <a:extLst>
              <a:ext uri="{FF2B5EF4-FFF2-40B4-BE49-F238E27FC236}">
                <a16:creationId xmlns:a16="http://schemas.microsoft.com/office/drawing/2014/main" id="{519B3548-D742-D4ED-14D5-317B3FFE541D}"/>
              </a:ext>
            </a:extLst>
          </p:cNvPr>
          <p:cNvSpPr>
            <a:spLocks noGrp="1"/>
          </p:cNvSpPr>
          <p:nvPr>
            <p:ph type="body" sz="quarter" idx="16" hasCustomPrompt="1"/>
          </p:nvPr>
        </p:nvSpPr>
        <p:spPr>
          <a:xfrm>
            <a:off x="1524000" y="4258651"/>
            <a:ext cx="6335713" cy="255608"/>
          </a:xfrm>
        </p:spPr>
        <p:txBody>
          <a:bodyPr/>
          <a:lstStyle>
            <a:lvl1pPr marL="0" indent="0">
              <a:buNone/>
              <a:defRPr b="0" i="0">
                <a:solidFill>
                  <a:schemeClr val="bg1"/>
                </a:solidFill>
                <a:latin typeface="Franklin Gothic Book" panose="020B0503020102020204" pitchFamily="34" charset="0"/>
              </a:defRPr>
            </a:lvl1pPr>
          </a:lstStyle>
          <a:p>
            <a:pPr lvl="0"/>
            <a:r>
              <a:rPr lang="en-NO"/>
              <a:t>Title, company</a:t>
            </a:r>
          </a:p>
        </p:txBody>
      </p:sp>
    </p:spTree>
    <p:extLst>
      <p:ext uri="{BB962C8B-B14F-4D97-AF65-F5344CB8AC3E}">
        <p14:creationId xmlns:p14="http://schemas.microsoft.com/office/powerpoint/2010/main" val="981276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5_40 Breaker - white text">
    <p:bg>
      <p:bgPr>
        <a:solidFill>
          <a:srgbClr val="00173A"/>
        </a:solidFill>
        <a:effectLst/>
      </p:bgPr>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F294445B-24E6-F874-7BDD-1FC4621FCE0F}"/>
              </a:ext>
            </a:extLst>
          </p:cNvPr>
          <p:cNvSpPr>
            <a:spLocks noGrp="1"/>
          </p:cNvSpPr>
          <p:nvPr>
            <p:ph type="body" sz="quarter" idx="11"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a:t>Click to add topic or subtitle</a:t>
            </a:r>
          </a:p>
        </p:txBody>
      </p:sp>
      <p:sp>
        <p:nvSpPr>
          <p:cNvPr id="3" name="Title 4">
            <a:extLst>
              <a:ext uri="{FF2B5EF4-FFF2-40B4-BE49-F238E27FC236}">
                <a16:creationId xmlns:a16="http://schemas.microsoft.com/office/drawing/2014/main" id="{CD28BCD7-A840-2BEF-B019-8D040487689C}"/>
              </a:ext>
            </a:extLst>
          </p:cNvPr>
          <p:cNvSpPr>
            <a:spLocks noGrp="1"/>
          </p:cNvSpPr>
          <p:nvPr>
            <p:ph type="title" hasCustomPrompt="1"/>
          </p:nvPr>
        </p:nvSpPr>
        <p:spPr>
          <a:xfrm>
            <a:off x="587375" y="490992"/>
            <a:ext cx="11017250" cy="850446"/>
          </a:xfrm>
        </p:spPr>
        <p:txBody>
          <a:bodyPr/>
          <a:lstStyle>
            <a:lvl1pPr>
              <a:defRPr>
                <a:solidFill>
                  <a:schemeClr val="bg1"/>
                </a:solidFill>
              </a:defRPr>
            </a:lvl1pPr>
          </a:lstStyle>
          <a:p>
            <a:r>
              <a:rPr lang="en-GB"/>
              <a:t>Click to edit title</a:t>
            </a:r>
            <a:endParaRPr lang="en-SE"/>
          </a:p>
        </p:txBody>
      </p:sp>
      <p:pic>
        <p:nvPicPr>
          <p:cNvPr id="9" name="Picture 8" descr="A blue and black logo&#10;&#10;Description automatically generated">
            <a:extLst>
              <a:ext uri="{FF2B5EF4-FFF2-40B4-BE49-F238E27FC236}">
                <a16:creationId xmlns:a16="http://schemas.microsoft.com/office/drawing/2014/main" id="{05BC07DE-2B35-B76F-6CEE-A786FB24D70C}"/>
              </a:ext>
            </a:extLst>
          </p:cNvPr>
          <p:cNvPicPr>
            <a:picLocks noChangeAspect="1"/>
          </p:cNvPicPr>
          <p:nvPr userDrawn="1"/>
        </p:nvPicPr>
        <p:blipFill>
          <a:blip r:embed="rId2"/>
          <a:stretch>
            <a:fillRect/>
          </a:stretch>
        </p:blipFill>
        <p:spPr>
          <a:xfrm rot="19901438">
            <a:off x="5670219" y="-77084"/>
            <a:ext cx="6605996" cy="6605996"/>
          </a:xfrm>
          <a:prstGeom prst="rect">
            <a:avLst/>
          </a:prstGeom>
        </p:spPr>
      </p:pic>
      <p:sp>
        <p:nvSpPr>
          <p:cNvPr id="10" name="Pladsholder til tekst 5">
            <a:extLst>
              <a:ext uri="{FF2B5EF4-FFF2-40B4-BE49-F238E27FC236}">
                <a16:creationId xmlns:a16="http://schemas.microsoft.com/office/drawing/2014/main" id="{0998B51E-B089-BB95-645D-CB0D5B57262C}"/>
              </a:ext>
            </a:extLst>
          </p:cNvPr>
          <p:cNvSpPr>
            <a:spLocks noGrp="1"/>
          </p:cNvSpPr>
          <p:nvPr>
            <p:ph type="body" sz="quarter" idx="10"/>
          </p:nvPr>
        </p:nvSpPr>
        <p:spPr>
          <a:xfrm>
            <a:off x="587375" y="1989138"/>
            <a:ext cx="5400675" cy="388778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pic>
        <p:nvPicPr>
          <p:cNvPr id="11" name="Picture 10" descr="A white text on a black background&#10;&#10;Description automatically generated">
            <a:extLst>
              <a:ext uri="{FF2B5EF4-FFF2-40B4-BE49-F238E27FC236}">
                <a16:creationId xmlns:a16="http://schemas.microsoft.com/office/drawing/2014/main" id="{73A9D99C-0AFB-F8D3-F587-8EB3F30B859F}"/>
              </a:ext>
            </a:extLst>
          </p:cNvPr>
          <p:cNvPicPr>
            <a:picLocks noChangeAspect="1"/>
          </p:cNvPicPr>
          <p:nvPr userDrawn="1"/>
        </p:nvPicPr>
        <p:blipFill>
          <a:blip r:embed="rId3"/>
          <a:stretch>
            <a:fillRect/>
          </a:stretch>
        </p:blipFill>
        <p:spPr>
          <a:xfrm>
            <a:off x="10100932" y="5937535"/>
            <a:ext cx="1487456" cy="412723"/>
          </a:xfrm>
          <a:prstGeom prst="rect">
            <a:avLst/>
          </a:prstGeom>
        </p:spPr>
      </p:pic>
    </p:spTree>
    <p:extLst>
      <p:ext uri="{BB962C8B-B14F-4D97-AF65-F5344CB8AC3E}">
        <p14:creationId xmlns:p14="http://schemas.microsoft.com/office/powerpoint/2010/main" val="1490487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10-1 Title only">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DBE81619-BD21-7C28-8574-EE0EFAFAE1A3}"/>
              </a:ext>
            </a:extLst>
          </p:cNvPr>
          <p:cNvSpPr>
            <a:spLocks noGrp="1"/>
          </p:cNvSpPr>
          <p:nvPr>
            <p:ph type="body" sz="quarter" idx="11" hasCustomPrompt="1"/>
          </p:nvPr>
        </p:nvSpPr>
        <p:spPr>
          <a:xfrm>
            <a:off x="591979" y="271145"/>
            <a:ext cx="11012646" cy="205106"/>
          </a:xfrm>
        </p:spPr>
        <p:txBody>
          <a:bodyPr/>
          <a:lstStyle>
            <a:lvl1pPr marL="0" indent="0">
              <a:buNone/>
              <a:defRPr/>
            </a:lvl1pPr>
            <a:lvl2pPr marL="453600" indent="0">
              <a:buNone/>
              <a:defRPr/>
            </a:lvl2pPr>
          </a:lstStyle>
          <a:p>
            <a:pPr lvl="0"/>
            <a:r>
              <a:rPr lang="en-GB"/>
              <a:t>Click to add topic or subtitle</a:t>
            </a:r>
          </a:p>
        </p:txBody>
      </p:sp>
      <p:sp>
        <p:nvSpPr>
          <p:cNvPr id="5" name="Title 4">
            <a:extLst>
              <a:ext uri="{FF2B5EF4-FFF2-40B4-BE49-F238E27FC236}">
                <a16:creationId xmlns:a16="http://schemas.microsoft.com/office/drawing/2014/main" id="{0A00ADC0-1523-3C34-E0B9-9E9579D466A5}"/>
              </a:ext>
            </a:extLst>
          </p:cNvPr>
          <p:cNvSpPr>
            <a:spLocks noGrp="1"/>
          </p:cNvSpPr>
          <p:nvPr>
            <p:ph type="title" hasCustomPrompt="1"/>
          </p:nvPr>
        </p:nvSpPr>
        <p:spPr/>
        <p:txBody>
          <a:bodyPr/>
          <a:lstStyle/>
          <a:p>
            <a:r>
              <a:rPr lang="en-GB"/>
              <a:t>Click to edit title</a:t>
            </a:r>
            <a:endParaRPr lang="en-SE"/>
          </a:p>
        </p:txBody>
      </p:sp>
      <p:pic>
        <p:nvPicPr>
          <p:cNvPr id="9" name="Picture 8" descr="A black and white logo&#10;&#10;Description automatically generated">
            <a:extLst>
              <a:ext uri="{FF2B5EF4-FFF2-40B4-BE49-F238E27FC236}">
                <a16:creationId xmlns:a16="http://schemas.microsoft.com/office/drawing/2014/main" id="{80CAF63D-E237-5377-6FF6-4386FC15261D}"/>
              </a:ext>
            </a:extLst>
          </p:cNvPr>
          <p:cNvPicPr>
            <a:picLocks noChangeAspect="1"/>
          </p:cNvPicPr>
          <p:nvPr userDrawn="1"/>
        </p:nvPicPr>
        <p:blipFill>
          <a:blip r:embed="rId2"/>
          <a:stretch>
            <a:fillRect/>
          </a:stretch>
        </p:blipFill>
        <p:spPr>
          <a:xfrm>
            <a:off x="10102005" y="5937756"/>
            <a:ext cx="1484515" cy="411908"/>
          </a:xfrm>
          <a:prstGeom prst="rect">
            <a:avLst/>
          </a:prstGeom>
        </p:spPr>
      </p:pic>
    </p:spTree>
    <p:extLst>
      <p:ext uri="{BB962C8B-B14F-4D97-AF65-F5344CB8AC3E}">
        <p14:creationId xmlns:p14="http://schemas.microsoft.com/office/powerpoint/2010/main" val="32273492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2 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476250"/>
            <a:ext cx="11017250" cy="865188"/>
          </a:xfrm>
        </p:spPr>
        <p:txBody>
          <a:bodyPr/>
          <a:lstStyle/>
          <a:p>
            <a:r>
              <a:rPr lang="en-GB"/>
              <a:t>Click to edit title</a:t>
            </a:r>
            <a:endParaRPr lang="da-DK"/>
          </a:p>
        </p:txBody>
      </p:sp>
      <p:sp>
        <p:nvSpPr>
          <p:cNvPr id="3" name="Text Placeholder 3">
            <a:extLst>
              <a:ext uri="{FF2B5EF4-FFF2-40B4-BE49-F238E27FC236}">
                <a16:creationId xmlns:a16="http://schemas.microsoft.com/office/drawing/2014/main" id="{DBE81619-BD21-7C28-8574-EE0EFAFAE1A3}"/>
              </a:ext>
            </a:extLst>
          </p:cNvPr>
          <p:cNvSpPr>
            <a:spLocks noGrp="1"/>
          </p:cNvSpPr>
          <p:nvPr>
            <p:ph type="body" sz="quarter" idx="11" hasCustomPrompt="1"/>
          </p:nvPr>
        </p:nvSpPr>
        <p:spPr>
          <a:xfrm>
            <a:off x="591979" y="271145"/>
            <a:ext cx="11012646" cy="205106"/>
          </a:xfrm>
        </p:spPr>
        <p:txBody>
          <a:bodyPr/>
          <a:lstStyle>
            <a:lvl1pPr marL="0" indent="0">
              <a:buNone/>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2033881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1-1 Title only, black">
    <p:bg>
      <p:bgPr>
        <a:solidFill>
          <a:schemeClr val="tx1"/>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476250"/>
            <a:ext cx="11017250" cy="865188"/>
          </a:xfrm>
        </p:spPr>
        <p:txBody>
          <a:bodyPr/>
          <a:lstStyle>
            <a:lvl1pPr>
              <a:defRPr>
                <a:solidFill>
                  <a:schemeClr val="bg1"/>
                </a:solidFill>
              </a:defRPr>
            </a:lvl1pPr>
          </a:lstStyle>
          <a:p>
            <a:r>
              <a:rPr lang="en-GB"/>
              <a:t>Click to edit title</a:t>
            </a:r>
            <a:endParaRPr lang="da-DK"/>
          </a:p>
        </p:txBody>
      </p:sp>
      <p:sp>
        <p:nvSpPr>
          <p:cNvPr id="3" name="Text Placeholder 3">
            <a:extLst>
              <a:ext uri="{FF2B5EF4-FFF2-40B4-BE49-F238E27FC236}">
                <a16:creationId xmlns:a16="http://schemas.microsoft.com/office/drawing/2014/main" id="{DBE81619-BD21-7C28-8574-EE0EFAFAE1A3}"/>
              </a:ext>
            </a:extLst>
          </p:cNvPr>
          <p:cNvSpPr>
            <a:spLocks noGrp="1"/>
          </p:cNvSpPr>
          <p:nvPr>
            <p:ph type="body" sz="quarter" idx="11"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a:t>Click to add topic or subtitle</a:t>
            </a:r>
          </a:p>
        </p:txBody>
      </p:sp>
      <p:sp>
        <p:nvSpPr>
          <p:cNvPr id="2" name="Grafik 2">
            <a:extLst>
              <a:ext uri="{FF2B5EF4-FFF2-40B4-BE49-F238E27FC236}">
                <a16:creationId xmlns:a16="http://schemas.microsoft.com/office/drawing/2014/main" id="{0579E45F-4EA5-E8AB-BDAF-32C9DD9EE46E}"/>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32698875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1-2 Title only,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476250"/>
            <a:ext cx="11017250" cy="865188"/>
          </a:xfrm>
        </p:spPr>
        <p:txBody>
          <a:bodyPr/>
          <a:lstStyle>
            <a:lvl1pPr>
              <a:defRPr>
                <a:solidFill>
                  <a:schemeClr val="bg1"/>
                </a:solidFill>
              </a:defRPr>
            </a:lvl1pPr>
          </a:lstStyle>
          <a:p>
            <a:r>
              <a:rPr lang="en-GB"/>
              <a:t>Click to edit title</a:t>
            </a:r>
            <a:endParaRPr lang="da-DK"/>
          </a:p>
        </p:txBody>
      </p:sp>
      <p:sp>
        <p:nvSpPr>
          <p:cNvPr id="3" name="Text Placeholder 3">
            <a:extLst>
              <a:ext uri="{FF2B5EF4-FFF2-40B4-BE49-F238E27FC236}">
                <a16:creationId xmlns:a16="http://schemas.microsoft.com/office/drawing/2014/main" id="{DBE81619-BD21-7C28-8574-EE0EFAFAE1A3}"/>
              </a:ext>
            </a:extLst>
          </p:cNvPr>
          <p:cNvSpPr>
            <a:spLocks noGrp="1"/>
          </p:cNvSpPr>
          <p:nvPr>
            <p:ph type="body" sz="quarter" idx="11"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a:t>Click to add topic or subtitle</a:t>
            </a:r>
          </a:p>
        </p:txBody>
      </p:sp>
      <p:sp>
        <p:nvSpPr>
          <p:cNvPr id="2" name="Grafik 2">
            <a:extLst>
              <a:ext uri="{FF2B5EF4-FFF2-40B4-BE49-F238E27FC236}">
                <a16:creationId xmlns:a16="http://schemas.microsoft.com/office/drawing/2014/main" id="{0579E45F-4EA5-E8AB-BDAF-32C9DD9EE46E}"/>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10536137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1 Title + 1 column">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476250"/>
            <a:ext cx="11017250" cy="865188"/>
          </a:xfrm>
        </p:spPr>
        <p:txBody>
          <a:bodyPr/>
          <a:lstStyle/>
          <a:p>
            <a:r>
              <a:rPr lang="en-GB"/>
              <a:t>Click to edit title</a:t>
            </a:r>
            <a:endParaRPr lang="da-DK"/>
          </a:p>
        </p:txBody>
      </p:sp>
      <p:sp>
        <p:nvSpPr>
          <p:cNvPr id="3" name="Pladsholder til tekst 2">
            <a:extLst>
              <a:ext uri="{FF2B5EF4-FFF2-40B4-BE49-F238E27FC236}">
                <a16:creationId xmlns:a16="http://schemas.microsoft.com/office/drawing/2014/main" id="{DFB9A6E6-9E8F-FD9A-418B-84A5BF1D7BA8}"/>
              </a:ext>
            </a:extLst>
          </p:cNvPr>
          <p:cNvSpPr>
            <a:spLocks noGrp="1"/>
          </p:cNvSpPr>
          <p:nvPr>
            <p:ph type="body" sz="quarter" idx="10"/>
          </p:nvPr>
        </p:nvSpPr>
        <p:spPr>
          <a:xfrm>
            <a:off x="587375" y="1989138"/>
            <a:ext cx="11017250" cy="3887786"/>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B50C9C58-7531-D39E-47E5-E205F19BD2F4}"/>
              </a:ext>
            </a:extLst>
          </p:cNvPr>
          <p:cNvSpPr>
            <a:spLocks noGrp="1"/>
          </p:cNvSpPr>
          <p:nvPr>
            <p:ph type="body" sz="quarter" idx="11" hasCustomPrompt="1"/>
          </p:nvPr>
        </p:nvSpPr>
        <p:spPr>
          <a:xfrm>
            <a:off x="591979" y="271145"/>
            <a:ext cx="11012646" cy="205106"/>
          </a:xfrm>
        </p:spPr>
        <p:txBody>
          <a:bodyPr/>
          <a:lstStyle>
            <a:lvl1pPr marL="0" indent="0">
              <a:buNone/>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5763873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2 Title + 1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476250"/>
            <a:ext cx="11017250" cy="865188"/>
          </a:xfrm>
        </p:spPr>
        <p:txBody>
          <a:bodyPr/>
          <a:lstStyle/>
          <a:p>
            <a:r>
              <a:rPr lang="en-GB"/>
              <a:t>Click to edit title</a:t>
            </a:r>
            <a:endParaRPr lang="da-DK"/>
          </a:p>
        </p:txBody>
      </p:sp>
      <p:sp>
        <p:nvSpPr>
          <p:cNvPr id="3" name="Pladsholder til tekst 2">
            <a:extLst>
              <a:ext uri="{FF2B5EF4-FFF2-40B4-BE49-F238E27FC236}">
                <a16:creationId xmlns:a16="http://schemas.microsoft.com/office/drawing/2014/main" id="{DFB9A6E6-9E8F-FD9A-418B-84A5BF1D7BA8}"/>
              </a:ext>
            </a:extLst>
          </p:cNvPr>
          <p:cNvSpPr>
            <a:spLocks noGrp="1"/>
          </p:cNvSpPr>
          <p:nvPr>
            <p:ph type="body" sz="quarter" idx="10"/>
          </p:nvPr>
        </p:nvSpPr>
        <p:spPr>
          <a:xfrm>
            <a:off x="587375" y="1989138"/>
            <a:ext cx="11017250" cy="3887786"/>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B50C9C58-7531-D39E-47E5-E205F19BD2F4}"/>
              </a:ext>
            </a:extLst>
          </p:cNvPr>
          <p:cNvSpPr>
            <a:spLocks noGrp="1"/>
          </p:cNvSpPr>
          <p:nvPr>
            <p:ph type="body" sz="quarter" idx="11" hasCustomPrompt="1"/>
          </p:nvPr>
        </p:nvSpPr>
        <p:spPr>
          <a:xfrm>
            <a:off x="591979" y="271145"/>
            <a:ext cx="11012646" cy="205106"/>
          </a:xfrm>
        </p:spPr>
        <p:txBody>
          <a:bodyPr/>
          <a:lstStyle>
            <a:lvl1pPr marL="0" indent="0">
              <a:buNone/>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10684276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3-1 Title + 1 column, black">
    <p:bg>
      <p:bgPr>
        <a:solidFill>
          <a:schemeClr val="tx1"/>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476250"/>
            <a:ext cx="11017250" cy="865188"/>
          </a:xfrm>
        </p:spPr>
        <p:txBody>
          <a:bodyPr/>
          <a:lstStyle>
            <a:lvl1pPr>
              <a:defRPr>
                <a:solidFill>
                  <a:schemeClr val="bg1"/>
                </a:solidFill>
              </a:defRPr>
            </a:lvl1pPr>
          </a:lstStyle>
          <a:p>
            <a:r>
              <a:rPr lang="en-GB"/>
              <a:t>Click to edit title</a:t>
            </a:r>
            <a:endParaRPr lang="da-DK"/>
          </a:p>
        </p:txBody>
      </p:sp>
      <p:sp>
        <p:nvSpPr>
          <p:cNvPr id="2" name="Grafik 2">
            <a:extLst>
              <a:ext uri="{FF2B5EF4-FFF2-40B4-BE49-F238E27FC236}">
                <a16:creationId xmlns:a16="http://schemas.microsoft.com/office/drawing/2014/main" id="{49675F37-5217-5AC9-2E49-F1C6AE1D015E}"/>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4" name="Pladsholder til tekst 3">
            <a:extLst>
              <a:ext uri="{FF2B5EF4-FFF2-40B4-BE49-F238E27FC236}">
                <a16:creationId xmlns:a16="http://schemas.microsoft.com/office/drawing/2014/main" id="{6F3BF414-0B10-F7FB-0BC2-A2A61E67BED9}"/>
              </a:ext>
            </a:extLst>
          </p:cNvPr>
          <p:cNvSpPr>
            <a:spLocks noGrp="1"/>
          </p:cNvSpPr>
          <p:nvPr>
            <p:ph type="body" sz="quarter" idx="10"/>
          </p:nvPr>
        </p:nvSpPr>
        <p:spPr>
          <a:xfrm>
            <a:off x="587375" y="1989138"/>
            <a:ext cx="11015663" cy="388778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5" name="Text Placeholder 3">
            <a:extLst>
              <a:ext uri="{FF2B5EF4-FFF2-40B4-BE49-F238E27FC236}">
                <a16:creationId xmlns:a16="http://schemas.microsoft.com/office/drawing/2014/main" id="{9A3CB754-6AB9-45CC-A104-62F078CA0823}"/>
              </a:ext>
            </a:extLst>
          </p:cNvPr>
          <p:cNvSpPr>
            <a:spLocks noGrp="1"/>
          </p:cNvSpPr>
          <p:nvPr>
            <p:ph type="body" sz="quarter" idx="11"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1250169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3-2 Title + 1 column,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476250"/>
            <a:ext cx="11017250" cy="865188"/>
          </a:xfrm>
        </p:spPr>
        <p:txBody>
          <a:bodyPr/>
          <a:lstStyle>
            <a:lvl1pPr>
              <a:defRPr>
                <a:solidFill>
                  <a:schemeClr val="bg1"/>
                </a:solidFill>
              </a:defRPr>
            </a:lvl1pPr>
          </a:lstStyle>
          <a:p>
            <a:r>
              <a:rPr lang="en-GB"/>
              <a:t>Click to edit title</a:t>
            </a:r>
            <a:endParaRPr lang="da-DK"/>
          </a:p>
        </p:txBody>
      </p:sp>
      <p:sp>
        <p:nvSpPr>
          <p:cNvPr id="2" name="Grafik 2">
            <a:extLst>
              <a:ext uri="{FF2B5EF4-FFF2-40B4-BE49-F238E27FC236}">
                <a16:creationId xmlns:a16="http://schemas.microsoft.com/office/drawing/2014/main" id="{49675F37-5217-5AC9-2E49-F1C6AE1D015E}"/>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4" name="Pladsholder til tekst 3">
            <a:extLst>
              <a:ext uri="{FF2B5EF4-FFF2-40B4-BE49-F238E27FC236}">
                <a16:creationId xmlns:a16="http://schemas.microsoft.com/office/drawing/2014/main" id="{6F3BF414-0B10-F7FB-0BC2-A2A61E67BED9}"/>
              </a:ext>
            </a:extLst>
          </p:cNvPr>
          <p:cNvSpPr>
            <a:spLocks noGrp="1"/>
          </p:cNvSpPr>
          <p:nvPr>
            <p:ph type="body" sz="quarter" idx="10"/>
          </p:nvPr>
        </p:nvSpPr>
        <p:spPr>
          <a:xfrm>
            <a:off x="587375" y="1989138"/>
            <a:ext cx="11015663" cy="388778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5" name="Text Placeholder 3">
            <a:extLst>
              <a:ext uri="{FF2B5EF4-FFF2-40B4-BE49-F238E27FC236}">
                <a16:creationId xmlns:a16="http://schemas.microsoft.com/office/drawing/2014/main" id="{9A3CB754-6AB9-45CC-A104-62F078CA0823}"/>
              </a:ext>
            </a:extLst>
          </p:cNvPr>
          <p:cNvSpPr>
            <a:spLocks noGrp="1"/>
          </p:cNvSpPr>
          <p:nvPr>
            <p:ph type="body" sz="quarter" idx="11"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1325626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02 Front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3999" y="1484314"/>
            <a:ext cx="5400675" cy="3384550"/>
          </a:xfrm>
          <a:prstGeom prst="rect">
            <a:avLst/>
          </a:prstGeom>
        </p:spPr>
        <p:txBody>
          <a:bodyPr anchor="b" anchorCtr="0">
            <a:noAutofit/>
          </a:bodyPr>
          <a:lstStyle>
            <a:lvl1pPr algn="l">
              <a:lnSpc>
                <a:spcPts val="6000"/>
              </a:lnSpc>
              <a:defRPr sz="5000">
                <a:solidFill>
                  <a:srgbClr val="FFFFFF"/>
                </a:solidFill>
              </a:defRPr>
            </a:lvl1pPr>
          </a:lstStyle>
          <a:p>
            <a:r>
              <a:rPr lang="en-GB"/>
              <a:t>Click to edit title</a:t>
            </a:r>
            <a:endParaRPr lang="da-DK"/>
          </a:p>
        </p:txBody>
      </p:sp>
      <p:sp>
        <p:nvSpPr>
          <p:cNvPr id="5" name="Text Placeholder 3">
            <a:extLst>
              <a:ext uri="{FF2B5EF4-FFF2-40B4-BE49-F238E27FC236}">
                <a16:creationId xmlns:a16="http://schemas.microsoft.com/office/drawing/2014/main" id="{68A6F668-43F5-9018-53BB-B0A5BD136F08}"/>
              </a:ext>
            </a:extLst>
          </p:cNvPr>
          <p:cNvSpPr>
            <a:spLocks noGrp="1"/>
          </p:cNvSpPr>
          <p:nvPr>
            <p:ph type="body" sz="quarter" idx="10" hasCustomPrompt="1"/>
          </p:nvPr>
        </p:nvSpPr>
        <p:spPr>
          <a:xfrm>
            <a:off x="1524000" y="5013325"/>
            <a:ext cx="7199314" cy="863600"/>
          </a:xfrm>
        </p:spPr>
        <p:txBody>
          <a:bodyPr/>
          <a:lstStyle>
            <a:lvl1pPr marL="0" indent="0">
              <a:buNone/>
              <a:defRPr sz="2000">
                <a:solidFill>
                  <a:schemeClr val="bg1"/>
                </a:solidFill>
              </a:defRPr>
            </a:lvl1pPr>
          </a:lstStyle>
          <a:p>
            <a:pPr lvl="0"/>
            <a:r>
              <a:rPr lang="en-NO"/>
              <a:t>Click to add subtitle</a:t>
            </a:r>
          </a:p>
        </p:txBody>
      </p:sp>
    </p:spTree>
    <p:extLst>
      <p:ext uri="{BB962C8B-B14F-4D97-AF65-F5344CB8AC3E}">
        <p14:creationId xmlns:p14="http://schemas.microsoft.com/office/powerpoint/2010/main" val="30152943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1 Title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a:t>Click to edit title</a:t>
            </a:r>
            <a:endParaRPr lang="da-DK"/>
          </a:p>
        </p:txBody>
      </p:sp>
      <p:sp>
        <p:nvSpPr>
          <p:cNvPr id="6" name="Pladsholder til tekst 5">
            <a:extLst>
              <a:ext uri="{FF2B5EF4-FFF2-40B4-BE49-F238E27FC236}">
                <a16:creationId xmlns:a16="http://schemas.microsoft.com/office/drawing/2014/main" id="{93C614E2-5D90-AA42-FE02-D1FA11D3FD7A}"/>
              </a:ext>
            </a:extLst>
          </p:cNvPr>
          <p:cNvSpPr>
            <a:spLocks noGrp="1"/>
          </p:cNvSpPr>
          <p:nvPr>
            <p:ph type="body" sz="quarter" idx="10"/>
          </p:nvPr>
        </p:nvSpPr>
        <p:spPr>
          <a:xfrm>
            <a:off x="587375" y="1989138"/>
            <a:ext cx="5400675" cy="3887787"/>
          </a:xfrm>
        </p:spPr>
        <p:txBody>
          <a:bodyPr/>
          <a:lstStyle/>
          <a:p>
            <a:pPr lvl="0"/>
            <a:r>
              <a:rPr lang="en-GB"/>
              <a:t>Click to edit Master text styles</a:t>
            </a:r>
          </a:p>
        </p:txBody>
      </p:sp>
      <p:sp>
        <p:nvSpPr>
          <p:cNvPr id="7" name="Pladsholder til tekst 5">
            <a:extLst>
              <a:ext uri="{FF2B5EF4-FFF2-40B4-BE49-F238E27FC236}">
                <a16:creationId xmlns:a16="http://schemas.microsoft.com/office/drawing/2014/main" id="{2C88D07F-BB0B-BD18-2781-257CE1DDC196}"/>
              </a:ext>
            </a:extLst>
          </p:cNvPr>
          <p:cNvSpPr>
            <a:spLocks noGrp="1"/>
          </p:cNvSpPr>
          <p:nvPr>
            <p:ph type="body" sz="quarter" idx="11"/>
          </p:nvPr>
        </p:nvSpPr>
        <p:spPr>
          <a:xfrm>
            <a:off x="6203952" y="1989137"/>
            <a:ext cx="5400675" cy="3887787"/>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9CB914E6-0650-6073-2411-223B51CAA645}"/>
              </a:ext>
            </a:extLst>
          </p:cNvPr>
          <p:cNvSpPr>
            <a:spLocks noGrp="1"/>
          </p:cNvSpPr>
          <p:nvPr>
            <p:ph type="body" sz="quarter" idx="12" hasCustomPrompt="1"/>
          </p:nvPr>
        </p:nvSpPr>
        <p:spPr>
          <a:xfrm>
            <a:off x="591979" y="271145"/>
            <a:ext cx="11012646" cy="205106"/>
          </a:xfrm>
        </p:spPr>
        <p:txBody>
          <a:bodyPr/>
          <a:lstStyle>
            <a:lvl1pPr marL="0" indent="0">
              <a:buNone/>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12461766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2 Title + 2 colum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a:t>Click to edit title</a:t>
            </a:r>
            <a:endParaRPr lang="da-DK"/>
          </a:p>
        </p:txBody>
      </p:sp>
      <p:sp>
        <p:nvSpPr>
          <p:cNvPr id="6" name="Pladsholder til tekst 5">
            <a:extLst>
              <a:ext uri="{FF2B5EF4-FFF2-40B4-BE49-F238E27FC236}">
                <a16:creationId xmlns:a16="http://schemas.microsoft.com/office/drawing/2014/main" id="{93C614E2-5D90-AA42-FE02-D1FA11D3FD7A}"/>
              </a:ext>
            </a:extLst>
          </p:cNvPr>
          <p:cNvSpPr>
            <a:spLocks noGrp="1"/>
          </p:cNvSpPr>
          <p:nvPr>
            <p:ph type="body" sz="quarter" idx="10"/>
          </p:nvPr>
        </p:nvSpPr>
        <p:spPr>
          <a:xfrm>
            <a:off x="587375" y="1989138"/>
            <a:ext cx="5400675" cy="3887787"/>
          </a:xfrm>
        </p:spPr>
        <p:txBody>
          <a:bodyPr/>
          <a:lstStyle/>
          <a:p>
            <a:pPr lvl="0"/>
            <a:r>
              <a:rPr lang="en-GB"/>
              <a:t>Click to edit Master text styles</a:t>
            </a:r>
          </a:p>
        </p:txBody>
      </p:sp>
      <p:sp>
        <p:nvSpPr>
          <p:cNvPr id="7" name="Pladsholder til tekst 5">
            <a:extLst>
              <a:ext uri="{FF2B5EF4-FFF2-40B4-BE49-F238E27FC236}">
                <a16:creationId xmlns:a16="http://schemas.microsoft.com/office/drawing/2014/main" id="{2C88D07F-BB0B-BD18-2781-257CE1DDC196}"/>
              </a:ext>
            </a:extLst>
          </p:cNvPr>
          <p:cNvSpPr>
            <a:spLocks noGrp="1"/>
          </p:cNvSpPr>
          <p:nvPr>
            <p:ph type="body" sz="quarter" idx="11"/>
          </p:nvPr>
        </p:nvSpPr>
        <p:spPr>
          <a:xfrm>
            <a:off x="6203952" y="1989137"/>
            <a:ext cx="5400675" cy="3887787"/>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9CB914E6-0650-6073-2411-223B51CAA645}"/>
              </a:ext>
            </a:extLst>
          </p:cNvPr>
          <p:cNvSpPr>
            <a:spLocks noGrp="1"/>
          </p:cNvSpPr>
          <p:nvPr>
            <p:ph type="body" sz="quarter" idx="12" hasCustomPrompt="1"/>
          </p:nvPr>
        </p:nvSpPr>
        <p:spPr>
          <a:xfrm>
            <a:off x="591979" y="271145"/>
            <a:ext cx="11012646" cy="205106"/>
          </a:xfrm>
        </p:spPr>
        <p:txBody>
          <a:bodyPr/>
          <a:lstStyle>
            <a:lvl1pPr marL="0" indent="0">
              <a:buNone/>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5726960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5-1 Title + 2 columns,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chemeClr val="bg1"/>
                </a:solidFill>
              </a:defRPr>
            </a:lvl1pPr>
          </a:lstStyle>
          <a:p>
            <a:r>
              <a:rPr lang="en-GB"/>
              <a:t>Click to edit title</a:t>
            </a:r>
            <a:endParaRPr lang="da-DK"/>
          </a:p>
        </p:txBody>
      </p:sp>
      <p:sp>
        <p:nvSpPr>
          <p:cNvPr id="6" name="Grafik 2">
            <a:extLst>
              <a:ext uri="{FF2B5EF4-FFF2-40B4-BE49-F238E27FC236}">
                <a16:creationId xmlns:a16="http://schemas.microsoft.com/office/drawing/2014/main" id="{1DE65831-4813-8F5A-6A5E-828CCA5B53F2}"/>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5" name="Pladsholder til tekst 5">
            <a:extLst>
              <a:ext uri="{FF2B5EF4-FFF2-40B4-BE49-F238E27FC236}">
                <a16:creationId xmlns:a16="http://schemas.microsoft.com/office/drawing/2014/main" id="{B1473DD4-48CE-0E43-39DD-3F0B6B0E83F3}"/>
              </a:ext>
            </a:extLst>
          </p:cNvPr>
          <p:cNvSpPr>
            <a:spLocks noGrp="1"/>
          </p:cNvSpPr>
          <p:nvPr>
            <p:ph type="body" sz="quarter" idx="10"/>
          </p:nvPr>
        </p:nvSpPr>
        <p:spPr>
          <a:xfrm>
            <a:off x="587375" y="1989138"/>
            <a:ext cx="5400675" cy="388778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7" name="Pladsholder til tekst 5">
            <a:extLst>
              <a:ext uri="{FF2B5EF4-FFF2-40B4-BE49-F238E27FC236}">
                <a16:creationId xmlns:a16="http://schemas.microsoft.com/office/drawing/2014/main" id="{8B197476-3B57-1BC7-07B8-D1E9B375644A}"/>
              </a:ext>
            </a:extLst>
          </p:cNvPr>
          <p:cNvSpPr>
            <a:spLocks noGrp="1"/>
          </p:cNvSpPr>
          <p:nvPr>
            <p:ph type="body" sz="quarter" idx="11"/>
          </p:nvPr>
        </p:nvSpPr>
        <p:spPr>
          <a:xfrm>
            <a:off x="6203952" y="1989137"/>
            <a:ext cx="5400675" cy="388778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4" name="Text Placeholder 3">
            <a:extLst>
              <a:ext uri="{FF2B5EF4-FFF2-40B4-BE49-F238E27FC236}">
                <a16:creationId xmlns:a16="http://schemas.microsoft.com/office/drawing/2014/main" id="{0403D52F-B5B0-697A-C933-4A21C181AA75}"/>
              </a:ext>
            </a:extLst>
          </p:cNvPr>
          <p:cNvSpPr>
            <a:spLocks noGrp="1"/>
          </p:cNvSpPr>
          <p:nvPr>
            <p:ph type="body" sz="quarter" idx="12"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3823525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5-2 Title + 2 columns,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chemeClr val="bg1"/>
                </a:solidFill>
              </a:defRPr>
            </a:lvl1pPr>
          </a:lstStyle>
          <a:p>
            <a:r>
              <a:rPr lang="en-GB"/>
              <a:t>Click to edit title</a:t>
            </a:r>
            <a:endParaRPr lang="da-DK"/>
          </a:p>
        </p:txBody>
      </p:sp>
      <p:sp>
        <p:nvSpPr>
          <p:cNvPr id="6" name="Grafik 2">
            <a:extLst>
              <a:ext uri="{FF2B5EF4-FFF2-40B4-BE49-F238E27FC236}">
                <a16:creationId xmlns:a16="http://schemas.microsoft.com/office/drawing/2014/main" id="{1DE65831-4813-8F5A-6A5E-828CCA5B53F2}"/>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5" name="Pladsholder til tekst 5">
            <a:extLst>
              <a:ext uri="{FF2B5EF4-FFF2-40B4-BE49-F238E27FC236}">
                <a16:creationId xmlns:a16="http://schemas.microsoft.com/office/drawing/2014/main" id="{B1473DD4-48CE-0E43-39DD-3F0B6B0E83F3}"/>
              </a:ext>
            </a:extLst>
          </p:cNvPr>
          <p:cNvSpPr>
            <a:spLocks noGrp="1"/>
          </p:cNvSpPr>
          <p:nvPr>
            <p:ph type="body" sz="quarter" idx="10"/>
          </p:nvPr>
        </p:nvSpPr>
        <p:spPr>
          <a:xfrm>
            <a:off x="587375" y="1989138"/>
            <a:ext cx="5400675" cy="388778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7" name="Pladsholder til tekst 5">
            <a:extLst>
              <a:ext uri="{FF2B5EF4-FFF2-40B4-BE49-F238E27FC236}">
                <a16:creationId xmlns:a16="http://schemas.microsoft.com/office/drawing/2014/main" id="{8B197476-3B57-1BC7-07B8-D1E9B375644A}"/>
              </a:ext>
            </a:extLst>
          </p:cNvPr>
          <p:cNvSpPr>
            <a:spLocks noGrp="1"/>
          </p:cNvSpPr>
          <p:nvPr>
            <p:ph type="body" sz="quarter" idx="11"/>
          </p:nvPr>
        </p:nvSpPr>
        <p:spPr>
          <a:xfrm>
            <a:off x="6203952" y="1989137"/>
            <a:ext cx="5400675" cy="388778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4" name="Text Placeholder 3">
            <a:extLst>
              <a:ext uri="{FF2B5EF4-FFF2-40B4-BE49-F238E27FC236}">
                <a16:creationId xmlns:a16="http://schemas.microsoft.com/office/drawing/2014/main" id="{0403D52F-B5B0-697A-C933-4A21C181AA75}"/>
              </a:ext>
            </a:extLst>
          </p:cNvPr>
          <p:cNvSpPr>
            <a:spLocks noGrp="1"/>
          </p:cNvSpPr>
          <p:nvPr>
            <p:ph type="body" sz="quarter" idx="12"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35826989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1 Title + 2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a:t>Click to edit title</a:t>
            </a:r>
            <a:endParaRPr lang="da-DK"/>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5392738" cy="340093"/>
          </a:xfrm>
          <a:prstGeom prst="rect">
            <a:avLst/>
          </a:prstGeom>
        </p:spPr>
        <p:txBody>
          <a:bodyPr/>
          <a:lstStyle>
            <a:lvl1pPr marL="0" indent="0">
              <a:buNone/>
              <a:defRPr b="0" i="0">
                <a:solidFill>
                  <a:schemeClr val="tx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6" name="Pladsholder til tekst 10">
            <a:extLst>
              <a:ext uri="{FF2B5EF4-FFF2-40B4-BE49-F238E27FC236}">
                <a16:creationId xmlns:a16="http://schemas.microsoft.com/office/drawing/2014/main" id="{AE93DA69-E7DF-F9C9-6FAB-2B84C65C3A8A}"/>
              </a:ext>
            </a:extLst>
          </p:cNvPr>
          <p:cNvSpPr>
            <a:spLocks noGrp="1"/>
          </p:cNvSpPr>
          <p:nvPr>
            <p:ph type="body" sz="quarter" idx="11" hasCustomPrompt="1"/>
          </p:nvPr>
        </p:nvSpPr>
        <p:spPr>
          <a:xfrm>
            <a:off x="6219825" y="2004164"/>
            <a:ext cx="5384800" cy="340093"/>
          </a:xfrm>
          <a:prstGeom prst="rect">
            <a:avLst/>
          </a:prstGeom>
        </p:spPr>
        <p:txBody>
          <a:bodyPr/>
          <a:lstStyle>
            <a:lvl1pPr marL="0" indent="0">
              <a:buNone/>
              <a:defRPr b="0" i="0">
                <a:solidFill>
                  <a:schemeClr val="tx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5" y="2344258"/>
            <a:ext cx="5400675" cy="3532667"/>
          </a:xfrm>
        </p:spPr>
        <p:txBody>
          <a:bodyPr/>
          <a:lstStyle/>
          <a:p>
            <a:pPr lvl="0"/>
            <a:r>
              <a:rPr lang="en-GB"/>
              <a:t>Click to edit Master text styles</a:t>
            </a:r>
          </a:p>
        </p:txBody>
      </p:sp>
      <p:sp>
        <p:nvSpPr>
          <p:cNvPr id="8" name="Pladsholder til tekst 5">
            <a:extLst>
              <a:ext uri="{FF2B5EF4-FFF2-40B4-BE49-F238E27FC236}">
                <a16:creationId xmlns:a16="http://schemas.microsoft.com/office/drawing/2014/main" id="{DD2FCFA7-D126-C60D-73E3-0AB79A24AE13}"/>
              </a:ext>
            </a:extLst>
          </p:cNvPr>
          <p:cNvSpPr>
            <a:spLocks noGrp="1"/>
          </p:cNvSpPr>
          <p:nvPr>
            <p:ph type="body" sz="quarter" idx="13"/>
          </p:nvPr>
        </p:nvSpPr>
        <p:spPr>
          <a:xfrm>
            <a:off x="6203952" y="2344257"/>
            <a:ext cx="5400675" cy="3532667"/>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39044092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6-2 Title + 2 columns with subtit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a:t>Click to edit title</a:t>
            </a:r>
            <a:endParaRPr lang="da-DK"/>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5392738" cy="340093"/>
          </a:xfrm>
          <a:prstGeom prst="rect">
            <a:avLst/>
          </a:prstGeom>
        </p:spPr>
        <p:txBody>
          <a:bodyPr/>
          <a:lstStyle>
            <a:lvl1pPr marL="0" indent="0">
              <a:buNone/>
              <a:defRPr b="0" i="0">
                <a:solidFill>
                  <a:schemeClr val="tx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6" name="Pladsholder til tekst 10">
            <a:extLst>
              <a:ext uri="{FF2B5EF4-FFF2-40B4-BE49-F238E27FC236}">
                <a16:creationId xmlns:a16="http://schemas.microsoft.com/office/drawing/2014/main" id="{AE93DA69-E7DF-F9C9-6FAB-2B84C65C3A8A}"/>
              </a:ext>
            </a:extLst>
          </p:cNvPr>
          <p:cNvSpPr>
            <a:spLocks noGrp="1"/>
          </p:cNvSpPr>
          <p:nvPr>
            <p:ph type="body" sz="quarter" idx="11" hasCustomPrompt="1"/>
          </p:nvPr>
        </p:nvSpPr>
        <p:spPr>
          <a:xfrm>
            <a:off x="6219825" y="2004164"/>
            <a:ext cx="5384800" cy="340093"/>
          </a:xfrm>
          <a:prstGeom prst="rect">
            <a:avLst/>
          </a:prstGeom>
        </p:spPr>
        <p:txBody>
          <a:bodyPr/>
          <a:lstStyle>
            <a:lvl1pPr marL="0" indent="0">
              <a:buNone/>
              <a:defRPr b="0" i="0">
                <a:solidFill>
                  <a:schemeClr val="tx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5" y="2344258"/>
            <a:ext cx="5400675" cy="3532667"/>
          </a:xfrm>
        </p:spPr>
        <p:txBody>
          <a:bodyPr/>
          <a:lstStyle/>
          <a:p>
            <a:pPr lvl="0"/>
            <a:r>
              <a:rPr lang="en-GB"/>
              <a:t>Click to edit Master text styles</a:t>
            </a:r>
          </a:p>
        </p:txBody>
      </p:sp>
      <p:sp>
        <p:nvSpPr>
          <p:cNvPr id="8" name="Pladsholder til tekst 5">
            <a:extLst>
              <a:ext uri="{FF2B5EF4-FFF2-40B4-BE49-F238E27FC236}">
                <a16:creationId xmlns:a16="http://schemas.microsoft.com/office/drawing/2014/main" id="{DD2FCFA7-D126-C60D-73E3-0AB79A24AE13}"/>
              </a:ext>
            </a:extLst>
          </p:cNvPr>
          <p:cNvSpPr>
            <a:spLocks noGrp="1"/>
          </p:cNvSpPr>
          <p:nvPr>
            <p:ph type="body" sz="quarter" idx="13"/>
          </p:nvPr>
        </p:nvSpPr>
        <p:spPr>
          <a:xfrm>
            <a:off x="6203952" y="2344257"/>
            <a:ext cx="5400675" cy="3532667"/>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13801382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7-1 Title + 2 columns with subtitles,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chemeClr val="bg1"/>
                </a:solidFill>
              </a:defRPr>
            </a:lvl1pPr>
          </a:lstStyle>
          <a:p>
            <a:r>
              <a:rPr lang="en-GB"/>
              <a:t>Click to edit title</a:t>
            </a:r>
            <a:endParaRPr lang="da-DK"/>
          </a:p>
        </p:txBody>
      </p:sp>
      <p:sp>
        <p:nvSpPr>
          <p:cNvPr id="6" name="Grafik 2">
            <a:extLst>
              <a:ext uri="{FF2B5EF4-FFF2-40B4-BE49-F238E27FC236}">
                <a16:creationId xmlns:a16="http://schemas.microsoft.com/office/drawing/2014/main" id="{1DE65831-4813-8F5A-6A5E-828CCA5B53F2}"/>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11" name="Pladsholder til tekst 10">
            <a:extLst>
              <a:ext uri="{FF2B5EF4-FFF2-40B4-BE49-F238E27FC236}">
                <a16:creationId xmlns:a16="http://schemas.microsoft.com/office/drawing/2014/main" id="{E50EFFB4-54D7-0DC8-744D-40D6C51826D3}"/>
              </a:ext>
            </a:extLst>
          </p:cNvPr>
          <p:cNvSpPr>
            <a:spLocks noGrp="1"/>
          </p:cNvSpPr>
          <p:nvPr>
            <p:ph type="body" sz="quarter" idx="10" hasCustomPrompt="1"/>
          </p:nvPr>
        </p:nvSpPr>
        <p:spPr>
          <a:xfrm>
            <a:off x="595312" y="2009407"/>
            <a:ext cx="5392738" cy="340093"/>
          </a:xfrm>
          <a:prstGeom prst="rect">
            <a:avLst/>
          </a:prstGeom>
        </p:spPr>
        <p:txBody>
          <a:bodyPr/>
          <a:lstStyle>
            <a:lvl1pPr marL="0" indent="0">
              <a:buNone/>
              <a:defRPr b="0" i="0">
                <a:solidFill>
                  <a:schemeClr val="bg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12" name="Pladsholder til tekst 10">
            <a:extLst>
              <a:ext uri="{FF2B5EF4-FFF2-40B4-BE49-F238E27FC236}">
                <a16:creationId xmlns:a16="http://schemas.microsoft.com/office/drawing/2014/main" id="{0CA9C339-4B91-0459-F36C-D949C092F21E}"/>
              </a:ext>
            </a:extLst>
          </p:cNvPr>
          <p:cNvSpPr>
            <a:spLocks noGrp="1"/>
          </p:cNvSpPr>
          <p:nvPr>
            <p:ph type="body" sz="quarter" idx="11" hasCustomPrompt="1"/>
          </p:nvPr>
        </p:nvSpPr>
        <p:spPr>
          <a:xfrm>
            <a:off x="6219825" y="2004164"/>
            <a:ext cx="5384800" cy="340093"/>
          </a:xfrm>
          <a:prstGeom prst="rect">
            <a:avLst/>
          </a:prstGeom>
        </p:spPr>
        <p:txBody>
          <a:bodyPr/>
          <a:lstStyle>
            <a:lvl1pPr marL="0" indent="0">
              <a:buNone/>
              <a:defRPr b="0" i="0">
                <a:solidFill>
                  <a:schemeClr val="bg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5" name="Pladsholder til tekst 5">
            <a:extLst>
              <a:ext uri="{FF2B5EF4-FFF2-40B4-BE49-F238E27FC236}">
                <a16:creationId xmlns:a16="http://schemas.microsoft.com/office/drawing/2014/main" id="{E78BD407-C38D-8E40-79D8-63D4C08590F6}"/>
              </a:ext>
            </a:extLst>
          </p:cNvPr>
          <p:cNvSpPr>
            <a:spLocks noGrp="1"/>
          </p:cNvSpPr>
          <p:nvPr>
            <p:ph type="body" sz="quarter" idx="12"/>
          </p:nvPr>
        </p:nvSpPr>
        <p:spPr>
          <a:xfrm>
            <a:off x="587375" y="2344258"/>
            <a:ext cx="5400675" cy="353266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7" name="Pladsholder til tekst 5">
            <a:extLst>
              <a:ext uri="{FF2B5EF4-FFF2-40B4-BE49-F238E27FC236}">
                <a16:creationId xmlns:a16="http://schemas.microsoft.com/office/drawing/2014/main" id="{E8AEEF6F-9960-D2F3-5097-AD15AFACB091}"/>
              </a:ext>
            </a:extLst>
          </p:cNvPr>
          <p:cNvSpPr>
            <a:spLocks noGrp="1"/>
          </p:cNvSpPr>
          <p:nvPr>
            <p:ph type="body" sz="quarter" idx="13"/>
          </p:nvPr>
        </p:nvSpPr>
        <p:spPr>
          <a:xfrm>
            <a:off x="6203952" y="2344257"/>
            <a:ext cx="5400675" cy="353266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4" name="Text Placeholder 3">
            <a:extLst>
              <a:ext uri="{FF2B5EF4-FFF2-40B4-BE49-F238E27FC236}">
                <a16:creationId xmlns:a16="http://schemas.microsoft.com/office/drawing/2014/main" id="{2AEF9DE4-04DF-CF1D-AC73-4DB24E11B724}"/>
              </a:ext>
            </a:extLst>
          </p:cNvPr>
          <p:cNvSpPr>
            <a:spLocks noGrp="1"/>
          </p:cNvSpPr>
          <p:nvPr>
            <p:ph type="body" sz="quarter" idx="14"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7205136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7-2 Title + 2 columns with subtitles,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chemeClr val="bg1"/>
                </a:solidFill>
              </a:defRPr>
            </a:lvl1pPr>
          </a:lstStyle>
          <a:p>
            <a:r>
              <a:rPr lang="en-GB"/>
              <a:t>Click to edit title</a:t>
            </a:r>
            <a:endParaRPr lang="da-DK"/>
          </a:p>
        </p:txBody>
      </p:sp>
      <p:sp>
        <p:nvSpPr>
          <p:cNvPr id="6" name="Grafik 2">
            <a:extLst>
              <a:ext uri="{FF2B5EF4-FFF2-40B4-BE49-F238E27FC236}">
                <a16:creationId xmlns:a16="http://schemas.microsoft.com/office/drawing/2014/main" id="{1DE65831-4813-8F5A-6A5E-828CCA5B53F2}"/>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11" name="Pladsholder til tekst 10">
            <a:extLst>
              <a:ext uri="{FF2B5EF4-FFF2-40B4-BE49-F238E27FC236}">
                <a16:creationId xmlns:a16="http://schemas.microsoft.com/office/drawing/2014/main" id="{E50EFFB4-54D7-0DC8-744D-40D6C51826D3}"/>
              </a:ext>
            </a:extLst>
          </p:cNvPr>
          <p:cNvSpPr>
            <a:spLocks noGrp="1"/>
          </p:cNvSpPr>
          <p:nvPr>
            <p:ph type="body" sz="quarter" idx="10" hasCustomPrompt="1"/>
          </p:nvPr>
        </p:nvSpPr>
        <p:spPr>
          <a:xfrm>
            <a:off x="595312" y="2009407"/>
            <a:ext cx="5392738" cy="340093"/>
          </a:xfrm>
          <a:prstGeom prst="rect">
            <a:avLst/>
          </a:prstGeom>
        </p:spPr>
        <p:txBody>
          <a:bodyPr/>
          <a:lstStyle>
            <a:lvl1pPr marL="0" indent="0">
              <a:buNone/>
              <a:defRPr b="0" i="0">
                <a:solidFill>
                  <a:schemeClr val="bg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12" name="Pladsholder til tekst 10">
            <a:extLst>
              <a:ext uri="{FF2B5EF4-FFF2-40B4-BE49-F238E27FC236}">
                <a16:creationId xmlns:a16="http://schemas.microsoft.com/office/drawing/2014/main" id="{0CA9C339-4B91-0459-F36C-D949C092F21E}"/>
              </a:ext>
            </a:extLst>
          </p:cNvPr>
          <p:cNvSpPr>
            <a:spLocks noGrp="1"/>
          </p:cNvSpPr>
          <p:nvPr>
            <p:ph type="body" sz="quarter" idx="11" hasCustomPrompt="1"/>
          </p:nvPr>
        </p:nvSpPr>
        <p:spPr>
          <a:xfrm>
            <a:off x="6219825" y="2004164"/>
            <a:ext cx="5384800" cy="340093"/>
          </a:xfrm>
          <a:prstGeom prst="rect">
            <a:avLst/>
          </a:prstGeom>
        </p:spPr>
        <p:txBody>
          <a:bodyPr/>
          <a:lstStyle>
            <a:lvl1pPr marL="0" indent="0">
              <a:buNone/>
              <a:defRPr b="0" i="0">
                <a:solidFill>
                  <a:schemeClr val="bg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5" name="Pladsholder til tekst 5">
            <a:extLst>
              <a:ext uri="{FF2B5EF4-FFF2-40B4-BE49-F238E27FC236}">
                <a16:creationId xmlns:a16="http://schemas.microsoft.com/office/drawing/2014/main" id="{E78BD407-C38D-8E40-79D8-63D4C08590F6}"/>
              </a:ext>
            </a:extLst>
          </p:cNvPr>
          <p:cNvSpPr>
            <a:spLocks noGrp="1"/>
          </p:cNvSpPr>
          <p:nvPr>
            <p:ph type="body" sz="quarter" idx="12"/>
          </p:nvPr>
        </p:nvSpPr>
        <p:spPr>
          <a:xfrm>
            <a:off x="587375" y="2344258"/>
            <a:ext cx="5400675" cy="353266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7" name="Pladsholder til tekst 5">
            <a:extLst>
              <a:ext uri="{FF2B5EF4-FFF2-40B4-BE49-F238E27FC236}">
                <a16:creationId xmlns:a16="http://schemas.microsoft.com/office/drawing/2014/main" id="{E8AEEF6F-9960-D2F3-5097-AD15AFACB091}"/>
              </a:ext>
            </a:extLst>
          </p:cNvPr>
          <p:cNvSpPr>
            <a:spLocks noGrp="1"/>
          </p:cNvSpPr>
          <p:nvPr>
            <p:ph type="body" sz="quarter" idx="13"/>
          </p:nvPr>
        </p:nvSpPr>
        <p:spPr>
          <a:xfrm>
            <a:off x="6203952" y="2344257"/>
            <a:ext cx="5400675" cy="353266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4" name="Text Placeholder 3">
            <a:extLst>
              <a:ext uri="{FF2B5EF4-FFF2-40B4-BE49-F238E27FC236}">
                <a16:creationId xmlns:a16="http://schemas.microsoft.com/office/drawing/2014/main" id="{2AEF9DE4-04DF-CF1D-AC73-4DB24E11B724}"/>
              </a:ext>
            </a:extLst>
          </p:cNvPr>
          <p:cNvSpPr>
            <a:spLocks noGrp="1"/>
          </p:cNvSpPr>
          <p:nvPr>
            <p:ph type="body" sz="quarter" idx="14"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28184377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8-1 Title + 3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a:t>Click to edit title</a:t>
            </a:r>
            <a:endParaRPr lang="da-DK"/>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3521076" cy="340093"/>
          </a:xfrm>
          <a:prstGeom prst="rect">
            <a:avLst/>
          </a:prstGeom>
        </p:spPr>
        <p:txBody>
          <a:bodyPr/>
          <a:lstStyle>
            <a:lvl1pPr marL="0" indent="0">
              <a:buNone/>
              <a:defRPr b="0" i="0">
                <a:solidFill>
                  <a:schemeClr val="tx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5" y="2344258"/>
            <a:ext cx="3521077" cy="3532667"/>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lvl1pPr>
            <a:lvl2pPr marL="453600" indent="0">
              <a:buNone/>
              <a:defRPr/>
            </a:lvl2pPr>
          </a:lstStyle>
          <a:p>
            <a:pPr lvl="0"/>
            <a:r>
              <a:rPr lang="en-GB"/>
              <a:t>Click to add topic or subtitle</a:t>
            </a:r>
          </a:p>
        </p:txBody>
      </p:sp>
      <p:sp>
        <p:nvSpPr>
          <p:cNvPr id="3" name="Pladsholder til tekst 10">
            <a:extLst>
              <a:ext uri="{FF2B5EF4-FFF2-40B4-BE49-F238E27FC236}">
                <a16:creationId xmlns:a16="http://schemas.microsoft.com/office/drawing/2014/main" id="{7D689BF6-C9BE-4F99-A8A6-87431C12CBEE}"/>
              </a:ext>
            </a:extLst>
          </p:cNvPr>
          <p:cNvSpPr>
            <a:spLocks noGrp="1"/>
          </p:cNvSpPr>
          <p:nvPr>
            <p:ph type="body" sz="quarter" idx="15" hasCustomPrompt="1"/>
          </p:nvPr>
        </p:nvSpPr>
        <p:spPr>
          <a:xfrm>
            <a:off x="4341689" y="2009407"/>
            <a:ext cx="3521076" cy="340093"/>
          </a:xfrm>
          <a:prstGeom prst="rect">
            <a:avLst/>
          </a:prstGeom>
        </p:spPr>
        <p:txBody>
          <a:bodyPr/>
          <a:lstStyle>
            <a:lvl1pPr marL="0" indent="0">
              <a:buNone/>
              <a:defRPr b="0" i="0">
                <a:solidFill>
                  <a:schemeClr val="tx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9" name="Pladsholder til tekst 5">
            <a:extLst>
              <a:ext uri="{FF2B5EF4-FFF2-40B4-BE49-F238E27FC236}">
                <a16:creationId xmlns:a16="http://schemas.microsoft.com/office/drawing/2014/main" id="{225DC67A-05A8-525C-9195-D54E5EAD83A0}"/>
              </a:ext>
            </a:extLst>
          </p:cNvPr>
          <p:cNvSpPr>
            <a:spLocks noGrp="1"/>
          </p:cNvSpPr>
          <p:nvPr>
            <p:ph type="body" sz="quarter" idx="16"/>
          </p:nvPr>
        </p:nvSpPr>
        <p:spPr>
          <a:xfrm>
            <a:off x="4333752" y="2344258"/>
            <a:ext cx="3521077" cy="3532667"/>
          </a:xfrm>
        </p:spPr>
        <p:txBody>
          <a:bodyPr/>
          <a:lstStyle/>
          <a:p>
            <a:pPr lvl="0"/>
            <a:r>
              <a:rPr lang="en-GB"/>
              <a:t>Click to edit Master text styles</a:t>
            </a:r>
          </a:p>
        </p:txBody>
      </p:sp>
      <p:sp>
        <p:nvSpPr>
          <p:cNvPr id="10" name="Pladsholder til tekst 10">
            <a:extLst>
              <a:ext uri="{FF2B5EF4-FFF2-40B4-BE49-F238E27FC236}">
                <a16:creationId xmlns:a16="http://schemas.microsoft.com/office/drawing/2014/main" id="{2EA4E9E5-1AB9-B061-0891-A619109EA533}"/>
              </a:ext>
            </a:extLst>
          </p:cNvPr>
          <p:cNvSpPr>
            <a:spLocks noGrp="1"/>
          </p:cNvSpPr>
          <p:nvPr>
            <p:ph type="body" sz="quarter" idx="17" hasCustomPrompt="1"/>
          </p:nvPr>
        </p:nvSpPr>
        <p:spPr>
          <a:xfrm>
            <a:off x="8088066" y="2009407"/>
            <a:ext cx="3521076" cy="340093"/>
          </a:xfrm>
          <a:prstGeom prst="rect">
            <a:avLst/>
          </a:prstGeom>
        </p:spPr>
        <p:txBody>
          <a:bodyPr/>
          <a:lstStyle>
            <a:lvl1pPr marL="0" indent="0">
              <a:buNone/>
              <a:defRPr b="0" i="0">
                <a:solidFill>
                  <a:schemeClr val="tx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11" name="Pladsholder til tekst 5">
            <a:extLst>
              <a:ext uri="{FF2B5EF4-FFF2-40B4-BE49-F238E27FC236}">
                <a16:creationId xmlns:a16="http://schemas.microsoft.com/office/drawing/2014/main" id="{DF0F8C74-1BB7-AD01-94E9-AB8DD30DB945}"/>
              </a:ext>
            </a:extLst>
          </p:cNvPr>
          <p:cNvSpPr>
            <a:spLocks noGrp="1"/>
          </p:cNvSpPr>
          <p:nvPr>
            <p:ph type="body" sz="quarter" idx="18"/>
          </p:nvPr>
        </p:nvSpPr>
        <p:spPr>
          <a:xfrm>
            <a:off x="8080129" y="2344258"/>
            <a:ext cx="3521077" cy="3532667"/>
          </a:xfrm>
        </p:spPr>
        <p:txBody>
          <a:bodyPr/>
          <a:lstStyle/>
          <a:p>
            <a:pPr lvl="0"/>
            <a:r>
              <a:rPr lang="en-GB"/>
              <a:t>Click to edit Master text styles</a:t>
            </a:r>
          </a:p>
        </p:txBody>
      </p:sp>
    </p:spTree>
    <p:extLst>
      <p:ext uri="{BB962C8B-B14F-4D97-AF65-F5344CB8AC3E}">
        <p14:creationId xmlns:p14="http://schemas.microsoft.com/office/powerpoint/2010/main" val="3608126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8-2 Title + 3 columns with subtit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a:t>Click to edit title</a:t>
            </a:r>
            <a:endParaRPr lang="da-DK"/>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3521076" cy="340093"/>
          </a:xfrm>
          <a:prstGeom prst="rect">
            <a:avLst/>
          </a:prstGeom>
        </p:spPr>
        <p:txBody>
          <a:bodyPr/>
          <a:lstStyle>
            <a:lvl1pPr marL="0" indent="0">
              <a:buNone/>
              <a:defRPr b="0" i="0">
                <a:solidFill>
                  <a:schemeClr val="tx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5" y="2344258"/>
            <a:ext cx="3521077" cy="3532667"/>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lvl1pPr>
            <a:lvl2pPr marL="453600" indent="0">
              <a:buNone/>
              <a:defRPr/>
            </a:lvl2pPr>
          </a:lstStyle>
          <a:p>
            <a:pPr lvl="0"/>
            <a:r>
              <a:rPr lang="en-GB"/>
              <a:t>Click to add topic or subtitle</a:t>
            </a:r>
          </a:p>
        </p:txBody>
      </p:sp>
      <p:sp>
        <p:nvSpPr>
          <p:cNvPr id="3" name="Pladsholder til tekst 10">
            <a:extLst>
              <a:ext uri="{FF2B5EF4-FFF2-40B4-BE49-F238E27FC236}">
                <a16:creationId xmlns:a16="http://schemas.microsoft.com/office/drawing/2014/main" id="{7D689BF6-C9BE-4F99-A8A6-87431C12CBEE}"/>
              </a:ext>
            </a:extLst>
          </p:cNvPr>
          <p:cNvSpPr>
            <a:spLocks noGrp="1"/>
          </p:cNvSpPr>
          <p:nvPr>
            <p:ph type="body" sz="quarter" idx="15" hasCustomPrompt="1"/>
          </p:nvPr>
        </p:nvSpPr>
        <p:spPr>
          <a:xfrm>
            <a:off x="4341689" y="2009407"/>
            <a:ext cx="3521076" cy="340093"/>
          </a:xfrm>
          <a:prstGeom prst="rect">
            <a:avLst/>
          </a:prstGeom>
        </p:spPr>
        <p:txBody>
          <a:bodyPr/>
          <a:lstStyle>
            <a:lvl1pPr marL="0" indent="0">
              <a:buNone/>
              <a:defRPr b="0" i="0">
                <a:solidFill>
                  <a:schemeClr val="tx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9" name="Pladsholder til tekst 5">
            <a:extLst>
              <a:ext uri="{FF2B5EF4-FFF2-40B4-BE49-F238E27FC236}">
                <a16:creationId xmlns:a16="http://schemas.microsoft.com/office/drawing/2014/main" id="{225DC67A-05A8-525C-9195-D54E5EAD83A0}"/>
              </a:ext>
            </a:extLst>
          </p:cNvPr>
          <p:cNvSpPr>
            <a:spLocks noGrp="1"/>
          </p:cNvSpPr>
          <p:nvPr>
            <p:ph type="body" sz="quarter" idx="16"/>
          </p:nvPr>
        </p:nvSpPr>
        <p:spPr>
          <a:xfrm>
            <a:off x="4333752" y="2344258"/>
            <a:ext cx="3521077" cy="3532667"/>
          </a:xfrm>
        </p:spPr>
        <p:txBody>
          <a:bodyPr/>
          <a:lstStyle/>
          <a:p>
            <a:pPr lvl="0"/>
            <a:r>
              <a:rPr lang="en-GB"/>
              <a:t>Click to edit Master text styles</a:t>
            </a:r>
          </a:p>
        </p:txBody>
      </p:sp>
      <p:sp>
        <p:nvSpPr>
          <p:cNvPr id="10" name="Pladsholder til tekst 10">
            <a:extLst>
              <a:ext uri="{FF2B5EF4-FFF2-40B4-BE49-F238E27FC236}">
                <a16:creationId xmlns:a16="http://schemas.microsoft.com/office/drawing/2014/main" id="{2EA4E9E5-1AB9-B061-0891-A619109EA533}"/>
              </a:ext>
            </a:extLst>
          </p:cNvPr>
          <p:cNvSpPr>
            <a:spLocks noGrp="1"/>
          </p:cNvSpPr>
          <p:nvPr>
            <p:ph type="body" sz="quarter" idx="17" hasCustomPrompt="1"/>
          </p:nvPr>
        </p:nvSpPr>
        <p:spPr>
          <a:xfrm>
            <a:off x="8088066" y="2009407"/>
            <a:ext cx="3521076" cy="340093"/>
          </a:xfrm>
          <a:prstGeom prst="rect">
            <a:avLst/>
          </a:prstGeom>
        </p:spPr>
        <p:txBody>
          <a:bodyPr/>
          <a:lstStyle>
            <a:lvl1pPr marL="0" indent="0">
              <a:buNone/>
              <a:defRPr b="0" i="0">
                <a:solidFill>
                  <a:schemeClr val="tx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11" name="Pladsholder til tekst 5">
            <a:extLst>
              <a:ext uri="{FF2B5EF4-FFF2-40B4-BE49-F238E27FC236}">
                <a16:creationId xmlns:a16="http://schemas.microsoft.com/office/drawing/2014/main" id="{DF0F8C74-1BB7-AD01-94E9-AB8DD30DB945}"/>
              </a:ext>
            </a:extLst>
          </p:cNvPr>
          <p:cNvSpPr>
            <a:spLocks noGrp="1"/>
          </p:cNvSpPr>
          <p:nvPr>
            <p:ph type="body" sz="quarter" idx="18"/>
          </p:nvPr>
        </p:nvSpPr>
        <p:spPr>
          <a:xfrm>
            <a:off x="8080129" y="2344258"/>
            <a:ext cx="3521077" cy="3532667"/>
          </a:xfrm>
        </p:spPr>
        <p:txBody>
          <a:bodyPr/>
          <a:lstStyle/>
          <a:p>
            <a:pPr lvl="0"/>
            <a:r>
              <a:rPr lang="en-GB"/>
              <a:t>Click to edit Master text styles</a:t>
            </a:r>
          </a:p>
        </p:txBody>
      </p:sp>
    </p:spTree>
    <p:extLst>
      <p:ext uri="{BB962C8B-B14F-4D97-AF65-F5344CB8AC3E}">
        <p14:creationId xmlns:p14="http://schemas.microsoft.com/office/powerpoint/2010/main" val="3906554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02 Front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3999" y="1484314"/>
            <a:ext cx="5400675" cy="3384550"/>
          </a:xfrm>
          <a:prstGeom prst="rect">
            <a:avLst/>
          </a:prstGeom>
        </p:spPr>
        <p:txBody>
          <a:bodyPr anchor="b" anchorCtr="0">
            <a:noAutofit/>
          </a:bodyPr>
          <a:lstStyle>
            <a:lvl1pPr algn="l">
              <a:lnSpc>
                <a:spcPts val="6000"/>
              </a:lnSpc>
              <a:defRPr sz="5000">
                <a:solidFill>
                  <a:srgbClr val="FFFFFF"/>
                </a:solidFill>
              </a:defRPr>
            </a:lvl1pPr>
          </a:lstStyle>
          <a:p>
            <a:r>
              <a:rPr lang="en-GB"/>
              <a:t>Click to edit title</a:t>
            </a:r>
            <a:endParaRPr lang="da-DK"/>
          </a:p>
        </p:txBody>
      </p:sp>
      <p:sp>
        <p:nvSpPr>
          <p:cNvPr id="5" name="Text Placeholder 3">
            <a:extLst>
              <a:ext uri="{FF2B5EF4-FFF2-40B4-BE49-F238E27FC236}">
                <a16:creationId xmlns:a16="http://schemas.microsoft.com/office/drawing/2014/main" id="{68A6F668-43F5-9018-53BB-B0A5BD136F08}"/>
              </a:ext>
            </a:extLst>
          </p:cNvPr>
          <p:cNvSpPr>
            <a:spLocks noGrp="1"/>
          </p:cNvSpPr>
          <p:nvPr>
            <p:ph type="body" sz="quarter" idx="10" hasCustomPrompt="1"/>
          </p:nvPr>
        </p:nvSpPr>
        <p:spPr>
          <a:xfrm>
            <a:off x="1524000" y="5013325"/>
            <a:ext cx="7199314" cy="863600"/>
          </a:xfrm>
        </p:spPr>
        <p:txBody>
          <a:bodyPr/>
          <a:lstStyle>
            <a:lvl1pPr marL="0" indent="0">
              <a:buNone/>
              <a:defRPr sz="2000">
                <a:solidFill>
                  <a:schemeClr val="bg1"/>
                </a:solidFill>
              </a:defRPr>
            </a:lvl1pPr>
          </a:lstStyle>
          <a:p>
            <a:pPr lvl="0"/>
            <a:r>
              <a:rPr lang="en-NO"/>
              <a:t>Click to add subtitle</a:t>
            </a:r>
          </a:p>
        </p:txBody>
      </p:sp>
    </p:spTree>
    <p:extLst>
      <p:ext uri="{BB962C8B-B14F-4D97-AF65-F5344CB8AC3E}">
        <p14:creationId xmlns:p14="http://schemas.microsoft.com/office/powerpoint/2010/main" val="8466735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9-1 Title + 3 columns with subtitles,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chemeClr val="bg1"/>
                </a:solidFill>
              </a:defRPr>
            </a:lvl1pPr>
          </a:lstStyle>
          <a:p>
            <a:r>
              <a:rPr lang="en-GB"/>
              <a:t>Click to edit title</a:t>
            </a:r>
            <a:endParaRPr lang="da-DK"/>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3521076" cy="340093"/>
          </a:xfrm>
          <a:prstGeom prst="rect">
            <a:avLst/>
          </a:prstGeom>
        </p:spPr>
        <p:txBody>
          <a:bodyPr/>
          <a:lstStyle>
            <a:lvl1pPr marL="0" indent="0">
              <a:buNone/>
              <a:defRPr b="0" i="0">
                <a:solidFill>
                  <a:schemeClr val="bg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5" y="2344258"/>
            <a:ext cx="3521077" cy="3532667"/>
          </a:xfrm>
        </p:spPr>
        <p:txBody>
          <a:bodyPr/>
          <a:lstStyle>
            <a:lvl1pPr>
              <a:buClr>
                <a:schemeClr val="bg1"/>
              </a:buClr>
              <a:defRPr>
                <a:solidFill>
                  <a:schemeClr val="bg1"/>
                </a:solidFill>
              </a:defRPr>
            </a:lvl1p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a:t>Click to add topic or subtitle</a:t>
            </a:r>
          </a:p>
        </p:txBody>
      </p:sp>
      <p:sp>
        <p:nvSpPr>
          <p:cNvPr id="3" name="Pladsholder til tekst 10">
            <a:extLst>
              <a:ext uri="{FF2B5EF4-FFF2-40B4-BE49-F238E27FC236}">
                <a16:creationId xmlns:a16="http://schemas.microsoft.com/office/drawing/2014/main" id="{7D689BF6-C9BE-4F99-A8A6-87431C12CBEE}"/>
              </a:ext>
            </a:extLst>
          </p:cNvPr>
          <p:cNvSpPr>
            <a:spLocks noGrp="1"/>
          </p:cNvSpPr>
          <p:nvPr>
            <p:ph type="body" sz="quarter" idx="15" hasCustomPrompt="1"/>
          </p:nvPr>
        </p:nvSpPr>
        <p:spPr>
          <a:xfrm>
            <a:off x="4341689" y="2009407"/>
            <a:ext cx="3521076" cy="340093"/>
          </a:xfrm>
          <a:prstGeom prst="rect">
            <a:avLst/>
          </a:prstGeom>
        </p:spPr>
        <p:txBody>
          <a:bodyPr/>
          <a:lstStyle>
            <a:lvl1pPr marL="0" indent="0">
              <a:buNone/>
              <a:defRPr b="0" i="0">
                <a:solidFill>
                  <a:schemeClr val="bg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9" name="Pladsholder til tekst 5">
            <a:extLst>
              <a:ext uri="{FF2B5EF4-FFF2-40B4-BE49-F238E27FC236}">
                <a16:creationId xmlns:a16="http://schemas.microsoft.com/office/drawing/2014/main" id="{225DC67A-05A8-525C-9195-D54E5EAD83A0}"/>
              </a:ext>
            </a:extLst>
          </p:cNvPr>
          <p:cNvSpPr>
            <a:spLocks noGrp="1"/>
          </p:cNvSpPr>
          <p:nvPr>
            <p:ph type="body" sz="quarter" idx="16"/>
          </p:nvPr>
        </p:nvSpPr>
        <p:spPr>
          <a:xfrm>
            <a:off x="4333752" y="2344258"/>
            <a:ext cx="3521077" cy="3532667"/>
          </a:xfrm>
        </p:spPr>
        <p:txBody>
          <a:bodyPr/>
          <a:lstStyle>
            <a:lvl1pPr>
              <a:buClr>
                <a:schemeClr val="bg1"/>
              </a:buClr>
              <a:defRPr>
                <a:solidFill>
                  <a:schemeClr val="bg1"/>
                </a:solidFill>
              </a:defRPr>
            </a:lvl1pPr>
          </a:lstStyle>
          <a:p>
            <a:pPr lvl="0"/>
            <a:r>
              <a:rPr lang="en-GB"/>
              <a:t>Click to edit Master text styles</a:t>
            </a:r>
          </a:p>
        </p:txBody>
      </p:sp>
      <p:sp>
        <p:nvSpPr>
          <p:cNvPr id="10" name="Pladsholder til tekst 10">
            <a:extLst>
              <a:ext uri="{FF2B5EF4-FFF2-40B4-BE49-F238E27FC236}">
                <a16:creationId xmlns:a16="http://schemas.microsoft.com/office/drawing/2014/main" id="{2EA4E9E5-1AB9-B061-0891-A619109EA533}"/>
              </a:ext>
            </a:extLst>
          </p:cNvPr>
          <p:cNvSpPr>
            <a:spLocks noGrp="1"/>
          </p:cNvSpPr>
          <p:nvPr>
            <p:ph type="body" sz="quarter" idx="17" hasCustomPrompt="1"/>
          </p:nvPr>
        </p:nvSpPr>
        <p:spPr>
          <a:xfrm>
            <a:off x="8088066" y="2009407"/>
            <a:ext cx="3521076" cy="340093"/>
          </a:xfrm>
          <a:prstGeom prst="rect">
            <a:avLst/>
          </a:prstGeom>
        </p:spPr>
        <p:txBody>
          <a:bodyPr/>
          <a:lstStyle>
            <a:lvl1pPr marL="0" indent="0">
              <a:buNone/>
              <a:defRPr b="0" i="0">
                <a:solidFill>
                  <a:schemeClr val="bg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11" name="Pladsholder til tekst 5">
            <a:extLst>
              <a:ext uri="{FF2B5EF4-FFF2-40B4-BE49-F238E27FC236}">
                <a16:creationId xmlns:a16="http://schemas.microsoft.com/office/drawing/2014/main" id="{DF0F8C74-1BB7-AD01-94E9-AB8DD30DB945}"/>
              </a:ext>
            </a:extLst>
          </p:cNvPr>
          <p:cNvSpPr>
            <a:spLocks noGrp="1"/>
          </p:cNvSpPr>
          <p:nvPr>
            <p:ph type="body" sz="quarter" idx="18"/>
          </p:nvPr>
        </p:nvSpPr>
        <p:spPr>
          <a:xfrm>
            <a:off x="8080129" y="2344258"/>
            <a:ext cx="3521077" cy="3532667"/>
          </a:xfrm>
        </p:spPr>
        <p:txBody>
          <a:bodyPr/>
          <a:lstStyle>
            <a:lvl1pPr>
              <a:buClr>
                <a:schemeClr val="bg1"/>
              </a:buClr>
              <a:defRPr>
                <a:solidFill>
                  <a:schemeClr val="bg1"/>
                </a:solidFill>
              </a:defRPr>
            </a:lvl1pPr>
          </a:lstStyle>
          <a:p>
            <a:pPr lvl="0"/>
            <a:r>
              <a:rPr lang="en-GB"/>
              <a:t>Click to edit Master text styles</a:t>
            </a:r>
          </a:p>
        </p:txBody>
      </p:sp>
      <p:sp>
        <p:nvSpPr>
          <p:cNvPr id="6" name="Grafik 2">
            <a:extLst>
              <a:ext uri="{FF2B5EF4-FFF2-40B4-BE49-F238E27FC236}">
                <a16:creationId xmlns:a16="http://schemas.microsoft.com/office/drawing/2014/main" id="{88853277-6884-9389-F2D7-14767D438153}"/>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4154233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9-2 Title + 3 columns with subtitles,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chemeClr val="bg1"/>
                </a:solidFill>
              </a:defRPr>
            </a:lvl1pPr>
          </a:lstStyle>
          <a:p>
            <a:r>
              <a:rPr lang="en-GB"/>
              <a:t>Click to edit title</a:t>
            </a:r>
            <a:endParaRPr lang="da-DK"/>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3521076" cy="340093"/>
          </a:xfrm>
          <a:prstGeom prst="rect">
            <a:avLst/>
          </a:prstGeom>
        </p:spPr>
        <p:txBody>
          <a:bodyPr/>
          <a:lstStyle>
            <a:lvl1pPr marL="0" indent="0">
              <a:buNone/>
              <a:defRPr b="0" i="0">
                <a:solidFill>
                  <a:schemeClr val="bg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5" y="2344258"/>
            <a:ext cx="3521077" cy="3532667"/>
          </a:xfrm>
        </p:spPr>
        <p:txBody>
          <a:bodyPr/>
          <a:lstStyle>
            <a:lvl1pPr>
              <a:buClr>
                <a:schemeClr val="bg1"/>
              </a:buClr>
              <a:defRPr>
                <a:solidFill>
                  <a:schemeClr val="bg1"/>
                </a:solidFill>
              </a:defRPr>
            </a:lvl1p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a:t>Click to add topic or subtitle</a:t>
            </a:r>
          </a:p>
        </p:txBody>
      </p:sp>
      <p:sp>
        <p:nvSpPr>
          <p:cNvPr id="3" name="Pladsholder til tekst 10">
            <a:extLst>
              <a:ext uri="{FF2B5EF4-FFF2-40B4-BE49-F238E27FC236}">
                <a16:creationId xmlns:a16="http://schemas.microsoft.com/office/drawing/2014/main" id="{7D689BF6-C9BE-4F99-A8A6-87431C12CBEE}"/>
              </a:ext>
            </a:extLst>
          </p:cNvPr>
          <p:cNvSpPr>
            <a:spLocks noGrp="1"/>
          </p:cNvSpPr>
          <p:nvPr>
            <p:ph type="body" sz="quarter" idx="15" hasCustomPrompt="1"/>
          </p:nvPr>
        </p:nvSpPr>
        <p:spPr>
          <a:xfrm>
            <a:off x="4341689" y="2009407"/>
            <a:ext cx="3521076" cy="340093"/>
          </a:xfrm>
          <a:prstGeom prst="rect">
            <a:avLst/>
          </a:prstGeom>
        </p:spPr>
        <p:txBody>
          <a:bodyPr/>
          <a:lstStyle>
            <a:lvl1pPr marL="0" indent="0">
              <a:buNone/>
              <a:defRPr b="0" i="0">
                <a:solidFill>
                  <a:schemeClr val="bg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9" name="Pladsholder til tekst 5">
            <a:extLst>
              <a:ext uri="{FF2B5EF4-FFF2-40B4-BE49-F238E27FC236}">
                <a16:creationId xmlns:a16="http://schemas.microsoft.com/office/drawing/2014/main" id="{225DC67A-05A8-525C-9195-D54E5EAD83A0}"/>
              </a:ext>
            </a:extLst>
          </p:cNvPr>
          <p:cNvSpPr>
            <a:spLocks noGrp="1"/>
          </p:cNvSpPr>
          <p:nvPr>
            <p:ph type="body" sz="quarter" idx="16"/>
          </p:nvPr>
        </p:nvSpPr>
        <p:spPr>
          <a:xfrm>
            <a:off x="4333752" y="2344258"/>
            <a:ext cx="3521077" cy="3532667"/>
          </a:xfrm>
        </p:spPr>
        <p:txBody>
          <a:bodyPr/>
          <a:lstStyle>
            <a:lvl1pPr>
              <a:buClr>
                <a:schemeClr val="bg1"/>
              </a:buClr>
              <a:defRPr>
                <a:solidFill>
                  <a:schemeClr val="bg1"/>
                </a:solidFill>
              </a:defRPr>
            </a:lvl1pPr>
          </a:lstStyle>
          <a:p>
            <a:pPr lvl="0"/>
            <a:r>
              <a:rPr lang="en-GB"/>
              <a:t>Click to edit Master text styles</a:t>
            </a:r>
          </a:p>
        </p:txBody>
      </p:sp>
      <p:sp>
        <p:nvSpPr>
          <p:cNvPr id="10" name="Pladsholder til tekst 10">
            <a:extLst>
              <a:ext uri="{FF2B5EF4-FFF2-40B4-BE49-F238E27FC236}">
                <a16:creationId xmlns:a16="http://schemas.microsoft.com/office/drawing/2014/main" id="{2EA4E9E5-1AB9-B061-0891-A619109EA533}"/>
              </a:ext>
            </a:extLst>
          </p:cNvPr>
          <p:cNvSpPr>
            <a:spLocks noGrp="1"/>
          </p:cNvSpPr>
          <p:nvPr>
            <p:ph type="body" sz="quarter" idx="17" hasCustomPrompt="1"/>
          </p:nvPr>
        </p:nvSpPr>
        <p:spPr>
          <a:xfrm>
            <a:off x="8088066" y="2009407"/>
            <a:ext cx="3521076" cy="340093"/>
          </a:xfrm>
          <a:prstGeom prst="rect">
            <a:avLst/>
          </a:prstGeom>
        </p:spPr>
        <p:txBody>
          <a:bodyPr/>
          <a:lstStyle>
            <a:lvl1pPr marL="0" indent="0">
              <a:buNone/>
              <a:defRPr b="0" i="0">
                <a:solidFill>
                  <a:schemeClr val="bg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11" name="Pladsholder til tekst 5">
            <a:extLst>
              <a:ext uri="{FF2B5EF4-FFF2-40B4-BE49-F238E27FC236}">
                <a16:creationId xmlns:a16="http://schemas.microsoft.com/office/drawing/2014/main" id="{DF0F8C74-1BB7-AD01-94E9-AB8DD30DB945}"/>
              </a:ext>
            </a:extLst>
          </p:cNvPr>
          <p:cNvSpPr>
            <a:spLocks noGrp="1"/>
          </p:cNvSpPr>
          <p:nvPr>
            <p:ph type="body" sz="quarter" idx="18"/>
          </p:nvPr>
        </p:nvSpPr>
        <p:spPr>
          <a:xfrm>
            <a:off x="8080129" y="2344258"/>
            <a:ext cx="3521077" cy="3532667"/>
          </a:xfrm>
        </p:spPr>
        <p:txBody>
          <a:bodyPr/>
          <a:lstStyle>
            <a:lvl1pPr>
              <a:buClr>
                <a:schemeClr val="bg1"/>
              </a:buClr>
              <a:defRPr>
                <a:solidFill>
                  <a:schemeClr val="bg1"/>
                </a:solidFill>
              </a:defRPr>
            </a:lvl1pPr>
          </a:lstStyle>
          <a:p>
            <a:pPr lvl="0"/>
            <a:r>
              <a:rPr lang="en-GB"/>
              <a:t>Click to edit Master text styles</a:t>
            </a:r>
          </a:p>
        </p:txBody>
      </p:sp>
      <p:sp>
        <p:nvSpPr>
          <p:cNvPr id="6" name="Grafik 2">
            <a:extLst>
              <a:ext uri="{FF2B5EF4-FFF2-40B4-BE49-F238E27FC236}">
                <a16:creationId xmlns:a16="http://schemas.microsoft.com/office/drawing/2014/main" id="{88853277-6884-9389-F2D7-14767D438153}"/>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5730107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0-1 Title + 4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a:t>Click to edit title</a:t>
            </a:r>
            <a:endParaRPr lang="da-DK"/>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2600324" cy="340093"/>
          </a:xfrm>
          <a:prstGeom prst="rect">
            <a:avLst/>
          </a:prstGeom>
        </p:spPr>
        <p:txBody>
          <a:bodyPr/>
          <a:lstStyle>
            <a:lvl1pPr marL="0" indent="0">
              <a:buNone/>
              <a:defRPr b="0" i="0">
                <a:solidFill>
                  <a:schemeClr val="tx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6" y="2344258"/>
            <a:ext cx="2600324" cy="3532667"/>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lvl1pPr>
            <a:lvl2pPr marL="453600" indent="0">
              <a:buNone/>
              <a:defRPr/>
            </a:lvl2pPr>
          </a:lstStyle>
          <a:p>
            <a:pPr lvl="0"/>
            <a:r>
              <a:rPr lang="en-GB"/>
              <a:t>Click to add topic or subtitle</a:t>
            </a:r>
          </a:p>
        </p:txBody>
      </p:sp>
      <p:sp>
        <p:nvSpPr>
          <p:cNvPr id="18" name="Pladsholder til tekst 10">
            <a:extLst>
              <a:ext uri="{FF2B5EF4-FFF2-40B4-BE49-F238E27FC236}">
                <a16:creationId xmlns:a16="http://schemas.microsoft.com/office/drawing/2014/main" id="{FBE1A47F-0166-2863-BD28-6F29DEE5169C}"/>
              </a:ext>
            </a:extLst>
          </p:cNvPr>
          <p:cNvSpPr>
            <a:spLocks noGrp="1"/>
          </p:cNvSpPr>
          <p:nvPr>
            <p:ph type="body" sz="quarter" idx="15" hasCustomPrompt="1"/>
          </p:nvPr>
        </p:nvSpPr>
        <p:spPr>
          <a:xfrm>
            <a:off x="3366864" y="2009407"/>
            <a:ext cx="2629121" cy="340093"/>
          </a:xfrm>
          <a:prstGeom prst="rect">
            <a:avLst/>
          </a:prstGeom>
        </p:spPr>
        <p:txBody>
          <a:bodyPr/>
          <a:lstStyle>
            <a:lvl1pPr marL="0" indent="0">
              <a:buNone/>
              <a:defRPr b="0" i="0">
                <a:solidFill>
                  <a:schemeClr val="tx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19" name="Pladsholder til tekst 5">
            <a:extLst>
              <a:ext uri="{FF2B5EF4-FFF2-40B4-BE49-F238E27FC236}">
                <a16:creationId xmlns:a16="http://schemas.microsoft.com/office/drawing/2014/main" id="{2F84839E-E656-F363-B4C3-9FEC470A3889}"/>
              </a:ext>
            </a:extLst>
          </p:cNvPr>
          <p:cNvSpPr>
            <a:spLocks noGrp="1"/>
          </p:cNvSpPr>
          <p:nvPr>
            <p:ph type="body" sz="quarter" idx="16"/>
          </p:nvPr>
        </p:nvSpPr>
        <p:spPr>
          <a:xfrm>
            <a:off x="3358928" y="2344258"/>
            <a:ext cx="2629121" cy="3532667"/>
          </a:xfrm>
        </p:spPr>
        <p:txBody>
          <a:bodyPr/>
          <a:lstStyle/>
          <a:p>
            <a:pPr lvl="0"/>
            <a:r>
              <a:rPr lang="en-GB"/>
              <a:t>Click to edit Master text styles</a:t>
            </a:r>
          </a:p>
        </p:txBody>
      </p:sp>
      <p:sp>
        <p:nvSpPr>
          <p:cNvPr id="22" name="Pladsholder til tekst 10">
            <a:extLst>
              <a:ext uri="{FF2B5EF4-FFF2-40B4-BE49-F238E27FC236}">
                <a16:creationId xmlns:a16="http://schemas.microsoft.com/office/drawing/2014/main" id="{830B27EA-DCC2-5B40-8518-C0A31B774549}"/>
              </a:ext>
            </a:extLst>
          </p:cNvPr>
          <p:cNvSpPr>
            <a:spLocks noGrp="1"/>
          </p:cNvSpPr>
          <p:nvPr>
            <p:ph type="body" sz="quarter" idx="17" hasCustomPrompt="1"/>
          </p:nvPr>
        </p:nvSpPr>
        <p:spPr>
          <a:xfrm>
            <a:off x="6217687" y="2009407"/>
            <a:ext cx="2578652" cy="340093"/>
          </a:xfrm>
          <a:prstGeom prst="rect">
            <a:avLst/>
          </a:prstGeom>
        </p:spPr>
        <p:txBody>
          <a:bodyPr/>
          <a:lstStyle>
            <a:lvl1pPr marL="0" indent="0">
              <a:buNone/>
              <a:defRPr b="0" i="0">
                <a:solidFill>
                  <a:schemeClr val="tx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23" name="Pladsholder til tekst 5">
            <a:extLst>
              <a:ext uri="{FF2B5EF4-FFF2-40B4-BE49-F238E27FC236}">
                <a16:creationId xmlns:a16="http://schemas.microsoft.com/office/drawing/2014/main" id="{D1019BE2-F2DF-5755-6897-DAA8F9795CE2}"/>
              </a:ext>
            </a:extLst>
          </p:cNvPr>
          <p:cNvSpPr>
            <a:spLocks noGrp="1"/>
          </p:cNvSpPr>
          <p:nvPr>
            <p:ph type="body" sz="quarter" idx="18"/>
          </p:nvPr>
        </p:nvSpPr>
        <p:spPr>
          <a:xfrm>
            <a:off x="6209750" y="2344258"/>
            <a:ext cx="2586589" cy="3532667"/>
          </a:xfrm>
        </p:spPr>
        <p:txBody>
          <a:bodyPr/>
          <a:lstStyle/>
          <a:p>
            <a:pPr lvl="0"/>
            <a:r>
              <a:rPr lang="en-GB"/>
              <a:t>Click to edit Master text styles</a:t>
            </a:r>
          </a:p>
        </p:txBody>
      </p:sp>
      <p:sp>
        <p:nvSpPr>
          <p:cNvPr id="24" name="Pladsholder til tekst 10">
            <a:extLst>
              <a:ext uri="{FF2B5EF4-FFF2-40B4-BE49-F238E27FC236}">
                <a16:creationId xmlns:a16="http://schemas.microsoft.com/office/drawing/2014/main" id="{6288922D-C3A2-1EC6-B105-6C9A31D106A4}"/>
              </a:ext>
            </a:extLst>
          </p:cNvPr>
          <p:cNvSpPr>
            <a:spLocks noGrp="1"/>
          </p:cNvSpPr>
          <p:nvPr>
            <p:ph type="body" sz="quarter" idx="19" hasCustomPrompt="1"/>
          </p:nvPr>
        </p:nvSpPr>
        <p:spPr>
          <a:xfrm>
            <a:off x="9024682" y="2009407"/>
            <a:ext cx="2578652" cy="340093"/>
          </a:xfrm>
          <a:prstGeom prst="rect">
            <a:avLst/>
          </a:prstGeom>
        </p:spPr>
        <p:txBody>
          <a:bodyPr/>
          <a:lstStyle>
            <a:lvl1pPr marL="0" indent="0">
              <a:buNone/>
              <a:defRPr b="0" i="0">
                <a:solidFill>
                  <a:schemeClr val="tx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25" name="Pladsholder til tekst 5">
            <a:extLst>
              <a:ext uri="{FF2B5EF4-FFF2-40B4-BE49-F238E27FC236}">
                <a16:creationId xmlns:a16="http://schemas.microsoft.com/office/drawing/2014/main" id="{C804DCE4-1032-068F-00CF-08F23C1A62A5}"/>
              </a:ext>
            </a:extLst>
          </p:cNvPr>
          <p:cNvSpPr>
            <a:spLocks noGrp="1"/>
          </p:cNvSpPr>
          <p:nvPr>
            <p:ph type="body" sz="quarter" idx="20"/>
          </p:nvPr>
        </p:nvSpPr>
        <p:spPr>
          <a:xfrm>
            <a:off x="9016745" y="2344258"/>
            <a:ext cx="2586589" cy="3532667"/>
          </a:xfrm>
        </p:spPr>
        <p:txBody>
          <a:bodyPr/>
          <a:lstStyle/>
          <a:p>
            <a:pPr lvl="0"/>
            <a:r>
              <a:rPr lang="en-GB"/>
              <a:t>Click to edit Master text styles</a:t>
            </a:r>
          </a:p>
        </p:txBody>
      </p:sp>
    </p:spTree>
    <p:extLst>
      <p:ext uri="{BB962C8B-B14F-4D97-AF65-F5344CB8AC3E}">
        <p14:creationId xmlns:p14="http://schemas.microsoft.com/office/powerpoint/2010/main" val="161294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0-2 Title + 4 columns with subtit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a:t>Click to edit title</a:t>
            </a:r>
            <a:endParaRPr lang="da-DK"/>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2600324" cy="340093"/>
          </a:xfrm>
          <a:prstGeom prst="rect">
            <a:avLst/>
          </a:prstGeom>
        </p:spPr>
        <p:txBody>
          <a:bodyPr/>
          <a:lstStyle>
            <a:lvl1pPr marL="0" indent="0">
              <a:buNone/>
              <a:defRPr b="0" i="0">
                <a:solidFill>
                  <a:schemeClr val="tx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6" y="2344258"/>
            <a:ext cx="2600324" cy="3532667"/>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lvl1pPr>
            <a:lvl2pPr marL="453600" indent="0">
              <a:buNone/>
              <a:defRPr/>
            </a:lvl2pPr>
          </a:lstStyle>
          <a:p>
            <a:pPr lvl="0"/>
            <a:r>
              <a:rPr lang="en-GB"/>
              <a:t>Click to add topic or subtitle</a:t>
            </a:r>
          </a:p>
        </p:txBody>
      </p:sp>
      <p:sp>
        <p:nvSpPr>
          <p:cNvPr id="18" name="Pladsholder til tekst 10">
            <a:extLst>
              <a:ext uri="{FF2B5EF4-FFF2-40B4-BE49-F238E27FC236}">
                <a16:creationId xmlns:a16="http://schemas.microsoft.com/office/drawing/2014/main" id="{FBE1A47F-0166-2863-BD28-6F29DEE5169C}"/>
              </a:ext>
            </a:extLst>
          </p:cNvPr>
          <p:cNvSpPr>
            <a:spLocks noGrp="1"/>
          </p:cNvSpPr>
          <p:nvPr>
            <p:ph type="body" sz="quarter" idx="15" hasCustomPrompt="1"/>
          </p:nvPr>
        </p:nvSpPr>
        <p:spPr>
          <a:xfrm>
            <a:off x="3366864" y="2009407"/>
            <a:ext cx="2629121" cy="340093"/>
          </a:xfrm>
          <a:prstGeom prst="rect">
            <a:avLst/>
          </a:prstGeom>
        </p:spPr>
        <p:txBody>
          <a:bodyPr/>
          <a:lstStyle>
            <a:lvl1pPr marL="0" indent="0">
              <a:buNone/>
              <a:defRPr b="0" i="0">
                <a:solidFill>
                  <a:schemeClr val="tx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19" name="Pladsholder til tekst 5">
            <a:extLst>
              <a:ext uri="{FF2B5EF4-FFF2-40B4-BE49-F238E27FC236}">
                <a16:creationId xmlns:a16="http://schemas.microsoft.com/office/drawing/2014/main" id="{2F84839E-E656-F363-B4C3-9FEC470A3889}"/>
              </a:ext>
            </a:extLst>
          </p:cNvPr>
          <p:cNvSpPr>
            <a:spLocks noGrp="1"/>
          </p:cNvSpPr>
          <p:nvPr>
            <p:ph type="body" sz="quarter" idx="16"/>
          </p:nvPr>
        </p:nvSpPr>
        <p:spPr>
          <a:xfrm>
            <a:off x="3358928" y="2344258"/>
            <a:ext cx="2629121" cy="3532667"/>
          </a:xfrm>
        </p:spPr>
        <p:txBody>
          <a:bodyPr/>
          <a:lstStyle/>
          <a:p>
            <a:pPr lvl="0"/>
            <a:r>
              <a:rPr lang="en-GB"/>
              <a:t>Click to edit Master text styles</a:t>
            </a:r>
          </a:p>
        </p:txBody>
      </p:sp>
      <p:sp>
        <p:nvSpPr>
          <p:cNvPr id="22" name="Pladsholder til tekst 10">
            <a:extLst>
              <a:ext uri="{FF2B5EF4-FFF2-40B4-BE49-F238E27FC236}">
                <a16:creationId xmlns:a16="http://schemas.microsoft.com/office/drawing/2014/main" id="{830B27EA-DCC2-5B40-8518-C0A31B774549}"/>
              </a:ext>
            </a:extLst>
          </p:cNvPr>
          <p:cNvSpPr>
            <a:spLocks noGrp="1"/>
          </p:cNvSpPr>
          <p:nvPr>
            <p:ph type="body" sz="quarter" idx="17" hasCustomPrompt="1"/>
          </p:nvPr>
        </p:nvSpPr>
        <p:spPr>
          <a:xfrm>
            <a:off x="6217687" y="2009407"/>
            <a:ext cx="2578652" cy="340093"/>
          </a:xfrm>
          <a:prstGeom prst="rect">
            <a:avLst/>
          </a:prstGeom>
        </p:spPr>
        <p:txBody>
          <a:bodyPr/>
          <a:lstStyle>
            <a:lvl1pPr marL="0" indent="0">
              <a:buNone/>
              <a:defRPr b="0" i="0">
                <a:solidFill>
                  <a:schemeClr val="tx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23" name="Pladsholder til tekst 5">
            <a:extLst>
              <a:ext uri="{FF2B5EF4-FFF2-40B4-BE49-F238E27FC236}">
                <a16:creationId xmlns:a16="http://schemas.microsoft.com/office/drawing/2014/main" id="{D1019BE2-F2DF-5755-6897-DAA8F9795CE2}"/>
              </a:ext>
            </a:extLst>
          </p:cNvPr>
          <p:cNvSpPr>
            <a:spLocks noGrp="1"/>
          </p:cNvSpPr>
          <p:nvPr>
            <p:ph type="body" sz="quarter" idx="18"/>
          </p:nvPr>
        </p:nvSpPr>
        <p:spPr>
          <a:xfrm>
            <a:off x="6209750" y="2344258"/>
            <a:ext cx="2586589" cy="3532667"/>
          </a:xfrm>
        </p:spPr>
        <p:txBody>
          <a:bodyPr/>
          <a:lstStyle/>
          <a:p>
            <a:pPr lvl="0"/>
            <a:r>
              <a:rPr lang="en-GB"/>
              <a:t>Click to edit Master text styles</a:t>
            </a:r>
          </a:p>
        </p:txBody>
      </p:sp>
      <p:sp>
        <p:nvSpPr>
          <p:cNvPr id="24" name="Pladsholder til tekst 10">
            <a:extLst>
              <a:ext uri="{FF2B5EF4-FFF2-40B4-BE49-F238E27FC236}">
                <a16:creationId xmlns:a16="http://schemas.microsoft.com/office/drawing/2014/main" id="{6288922D-C3A2-1EC6-B105-6C9A31D106A4}"/>
              </a:ext>
            </a:extLst>
          </p:cNvPr>
          <p:cNvSpPr>
            <a:spLocks noGrp="1"/>
          </p:cNvSpPr>
          <p:nvPr>
            <p:ph type="body" sz="quarter" idx="19" hasCustomPrompt="1"/>
          </p:nvPr>
        </p:nvSpPr>
        <p:spPr>
          <a:xfrm>
            <a:off x="9024682" y="2009407"/>
            <a:ext cx="2578652" cy="340093"/>
          </a:xfrm>
          <a:prstGeom prst="rect">
            <a:avLst/>
          </a:prstGeom>
        </p:spPr>
        <p:txBody>
          <a:bodyPr/>
          <a:lstStyle>
            <a:lvl1pPr marL="0" indent="0">
              <a:buNone/>
              <a:defRPr b="0" i="0">
                <a:solidFill>
                  <a:schemeClr val="tx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25" name="Pladsholder til tekst 5">
            <a:extLst>
              <a:ext uri="{FF2B5EF4-FFF2-40B4-BE49-F238E27FC236}">
                <a16:creationId xmlns:a16="http://schemas.microsoft.com/office/drawing/2014/main" id="{C804DCE4-1032-068F-00CF-08F23C1A62A5}"/>
              </a:ext>
            </a:extLst>
          </p:cNvPr>
          <p:cNvSpPr>
            <a:spLocks noGrp="1"/>
          </p:cNvSpPr>
          <p:nvPr>
            <p:ph type="body" sz="quarter" idx="20"/>
          </p:nvPr>
        </p:nvSpPr>
        <p:spPr>
          <a:xfrm>
            <a:off x="9016745" y="2344258"/>
            <a:ext cx="2586589" cy="3532667"/>
          </a:xfrm>
        </p:spPr>
        <p:txBody>
          <a:bodyPr/>
          <a:lstStyle/>
          <a:p>
            <a:pPr lvl="0"/>
            <a:r>
              <a:rPr lang="en-GB"/>
              <a:t>Click to edit Master text styles</a:t>
            </a:r>
          </a:p>
        </p:txBody>
      </p:sp>
    </p:spTree>
    <p:extLst>
      <p:ext uri="{BB962C8B-B14F-4D97-AF65-F5344CB8AC3E}">
        <p14:creationId xmlns:p14="http://schemas.microsoft.com/office/powerpoint/2010/main" val="40488509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1-1 Title + 4 columns with subtitles,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chemeClr val="bg1"/>
                </a:solidFill>
              </a:defRPr>
            </a:lvl1pPr>
          </a:lstStyle>
          <a:p>
            <a:r>
              <a:rPr lang="en-GB"/>
              <a:t>Click to edit title</a:t>
            </a:r>
            <a:endParaRPr lang="da-DK"/>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2600324" cy="340093"/>
          </a:xfrm>
          <a:prstGeom prst="rect">
            <a:avLst/>
          </a:prstGeom>
        </p:spPr>
        <p:txBody>
          <a:bodyPr/>
          <a:lstStyle>
            <a:lvl1pPr marL="0" indent="0">
              <a:buNone/>
              <a:defRPr b="0" i="0">
                <a:solidFill>
                  <a:schemeClr val="bg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6" y="2344258"/>
            <a:ext cx="2600324" cy="3532667"/>
          </a:xfrm>
        </p:spPr>
        <p:txBody>
          <a:bodyPr/>
          <a:lstStyle>
            <a:lvl1pPr>
              <a:defRPr>
                <a:solidFill>
                  <a:schemeClr val="bg1"/>
                </a:solidFill>
              </a:defRPr>
            </a:lvl1p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a:t>Click to add topic or subtitle</a:t>
            </a:r>
          </a:p>
        </p:txBody>
      </p:sp>
      <p:sp>
        <p:nvSpPr>
          <p:cNvPr id="18" name="Pladsholder til tekst 10">
            <a:extLst>
              <a:ext uri="{FF2B5EF4-FFF2-40B4-BE49-F238E27FC236}">
                <a16:creationId xmlns:a16="http://schemas.microsoft.com/office/drawing/2014/main" id="{FBE1A47F-0166-2863-BD28-6F29DEE5169C}"/>
              </a:ext>
            </a:extLst>
          </p:cNvPr>
          <p:cNvSpPr>
            <a:spLocks noGrp="1"/>
          </p:cNvSpPr>
          <p:nvPr>
            <p:ph type="body" sz="quarter" idx="15" hasCustomPrompt="1"/>
          </p:nvPr>
        </p:nvSpPr>
        <p:spPr>
          <a:xfrm>
            <a:off x="3366864" y="2009407"/>
            <a:ext cx="2629121" cy="340093"/>
          </a:xfrm>
          <a:prstGeom prst="rect">
            <a:avLst/>
          </a:prstGeom>
        </p:spPr>
        <p:txBody>
          <a:bodyPr/>
          <a:lstStyle>
            <a:lvl1pPr marL="0" indent="0">
              <a:buNone/>
              <a:defRPr b="0" i="0">
                <a:solidFill>
                  <a:schemeClr val="bg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19" name="Pladsholder til tekst 5">
            <a:extLst>
              <a:ext uri="{FF2B5EF4-FFF2-40B4-BE49-F238E27FC236}">
                <a16:creationId xmlns:a16="http://schemas.microsoft.com/office/drawing/2014/main" id="{2F84839E-E656-F363-B4C3-9FEC470A3889}"/>
              </a:ext>
            </a:extLst>
          </p:cNvPr>
          <p:cNvSpPr>
            <a:spLocks noGrp="1"/>
          </p:cNvSpPr>
          <p:nvPr>
            <p:ph type="body" sz="quarter" idx="16"/>
          </p:nvPr>
        </p:nvSpPr>
        <p:spPr>
          <a:xfrm>
            <a:off x="3358928" y="2344258"/>
            <a:ext cx="2629121" cy="3532667"/>
          </a:xfrm>
        </p:spPr>
        <p:txBody>
          <a:bodyPr/>
          <a:lstStyle>
            <a:lvl1pPr>
              <a:defRPr>
                <a:solidFill>
                  <a:schemeClr val="bg1"/>
                </a:solidFill>
              </a:defRPr>
            </a:lvl1pPr>
          </a:lstStyle>
          <a:p>
            <a:pPr lvl="0"/>
            <a:r>
              <a:rPr lang="en-GB"/>
              <a:t>Click to edit Master text styles</a:t>
            </a:r>
          </a:p>
        </p:txBody>
      </p:sp>
      <p:sp>
        <p:nvSpPr>
          <p:cNvPr id="22" name="Pladsholder til tekst 10">
            <a:extLst>
              <a:ext uri="{FF2B5EF4-FFF2-40B4-BE49-F238E27FC236}">
                <a16:creationId xmlns:a16="http://schemas.microsoft.com/office/drawing/2014/main" id="{830B27EA-DCC2-5B40-8518-C0A31B774549}"/>
              </a:ext>
            </a:extLst>
          </p:cNvPr>
          <p:cNvSpPr>
            <a:spLocks noGrp="1"/>
          </p:cNvSpPr>
          <p:nvPr>
            <p:ph type="body" sz="quarter" idx="17" hasCustomPrompt="1"/>
          </p:nvPr>
        </p:nvSpPr>
        <p:spPr>
          <a:xfrm>
            <a:off x="6217687" y="2009407"/>
            <a:ext cx="2578652" cy="340093"/>
          </a:xfrm>
          <a:prstGeom prst="rect">
            <a:avLst/>
          </a:prstGeom>
        </p:spPr>
        <p:txBody>
          <a:bodyPr/>
          <a:lstStyle>
            <a:lvl1pPr marL="0" indent="0">
              <a:buNone/>
              <a:defRPr b="0" i="0">
                <a:solidFill>
                  <a:schemeClr val="bg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23" name="Pladsholder til tekst 5">
            <a:extLst>
              <a:ext uri="{FF2B5EF4-FFF2-40B4-BE49-F238E27FC236}">
                <a16:creationId xmlns:a16="http://schemas.microsoft.com/office/drawing/2014/main" id="{D1019BE2-F2DF-5755-6897-DAA8F9795CE2}"/>
              </a:ext>
            </a:extLst>
          </p:cNvPr>
          <p:cNvSpPr>
            <a:spLocks noGrp="1"/>
          </p:cNvSpPr>
          <p:nvPr>
            <p:ph type="body" sz="quarter" idx="18"/>
          </p:nvPr>
        </p:nvSpPr>
        <p:spPr>
          <a:xfrm>
            <a:off x="6209750" y="2344258"/>
            <a:ext cx="2586589" cy="3532667"/>
          </a:xfrm>
        </p:spPr>
        <p:txBody>
          <a:bodyPr/>
          <a:lstStyle>
            <a:lvl1pPr>
              <a:defRPr>
                <a:solidFill>
                  <a:schemeClr val="bg1"/>
                </a:solidFill>
              </a:defRPr>
            </a:lvl1pPr>
          </a:lstStyle>
          <a:p>
            <a:pPr lvl="0"/>
            <a:r>
              <a:rPr lang="en-GB"/>
              <a:t>Click to edit Master text styles</a:t>
            </a:r>
          </a:p>
        </p:txBody>
      </p:sp>
      <p:sp>
        <p:nvSpPr>
          <p:cNvPr id="24" name="Pladsholder til tekst 10">
            <a:extLst>
              <a:ext uri="{FF2B5EF4-FFF2-40B4-BE49-F238E27FC236}">
                <a16:creationId xmlns:a16="http://schemas.microsoft.com/office/drawing/2014/main" id="{6288922D-C3A2-1EC6-B105-6C9A31D106A4}"/>
              </a:ext>
            </a:extLst>
          </p:cNvPr>
          <p:cNvSpPr>
            <a:spLocks noGrp="1"/>
          </p:cNvSpPr>
          <p:nvPr>
            <p:ph type="body" sz="quarter" idx="19" hasCustomPrompt="1"/>
          </p:nvPr>
        </p:nvSpPr>
        <p:spPr>
          <a:xfrm>
            <a:off x="9024682" y="2009407"/>
            <a:ext cx="2578652" cy="340093"/>
          </a:xfrm>
          <a:prstGeom prst="rect">
            <a:avLst/>
          </a:prstGeom>
        </p:spPr>
        <p:txBody>
          <a:bodyPr/>
          <a:lstStyle>
            <a:lvl1pPr marL="0" indent="0">
              <a:buNone/>
              <a:defRPr b="0" i="0">
                <a:solidFill>
                  <a:schemeClr val="bg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25" name="Pladsholder til tekst 5">
            <a:extLst>
              <a:ext uri="{FF2B5EF4-FFF2-40B4-BE49-F238E27FC236}">
                <a16:creationId xmlns:a16="http://schemas.microsoft.com/office/drawing/2014/main" id="{C804DCE4-1032-068F-00CF-08F23C1A62A5}"/>
              </a:ext>
            </a:extLst>
          </p:cNvPr>
          <p:cNvSpPr>
            <a:spLocks noGrp="1"/>
          </p:cNvSpPr>
          <p:nvPr>
            <p:ph type="body" sz="quarter" idx="20"/>
          </p:nvPr>
        </p:nvSpPr>
        <p:spPr>
          <a:xfrm>
            <a:off x="9016745" y="2344258"/>
            <a:ext cx="2586589" cy="3532667"/>
          </a:xfrm>
        </p:spPr>
        <p:txBody>
          <a:bodyPr/>
          <a:lstStyle>
            <a:lvl1pPr>
              <a:defRPr>
                <a:solidFill>
                  <a:schemeClr val="bg1"/>
                </a:solidFill>
              </a:defRPr>
            </a:lvl1pPr>
          </a:lstStyle>
          <a:p>
            <a:pPr lvl="0"/>
            <a:r>
              <a:rPr lang="en-GB"/>
              <a:t>Click to edit Master text styles</a:t>
            </a:r>
          </a:p>
        </p:txBody>
      </p:sp>
      <p:sp>
        <p:nvSpPr>
          <p:cNvPr id="3" name="Grafik 2">
            <a:extLst>
              <a:ext uri="{FF2B5EF4-FFF2-40B4-BE49-F238E27FC236}">
                <a16:creationId xmlns:a16="http://schemas.microsoft.com/office/drawing/2014/main" id="{9C4C9BBF-81AA-7325-F4D2-33174901B161}"/>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25021252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1-2 Title + 4 columns with subtitles,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chemeClr val="bg1"/>
                </a:solidFill>
              </a:defRPr>
            </a:lvl1pPr>
          </a:lstStyle>
          <a:p>
            <a:r>
              <a:rPr lang="en-GB"/>
              <a:t>Click to edit title</a:t>
            </a:r>
            <a:endParaRPr lang="da-DK"/>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2600324" cy="340093"/>
          </a:xfrm>
          <a:prstGeom prst="rect">
            <a:avLst/>
          </a:prstGeom>
        </p:spPr>
        <p:txBody>
          <a:bodyPr/>
          <a:lstStyle>
            <a:lvl1pPr marL="0" indent="0">
              <a:buNone/>
              <a:defRPr b="0" i="0">
                <a:solidFill>
                  <a:schemeClr val="bg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6" y="2344258"/>
            <a:ext cx="2600324" cy="3532667"/>
          </a:xfrm>
        </p:spPr>
        <p:txBody>
          <a:bodyPr/>
          <a:lstStyle>
            <a:lvl1pPr>
              <a:defRPr>
                <a:solidFill>
                  <a:schemeClr val="bg1"/>
                </a:solidFill>
              </a:defRPr>
            </a:lvl1p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a:t>Click to add topic or subtitle</a:t>
            </a:r>
          </a:p>
        </p:txBody>
      </p:sp>
      <p:sp>
        <p:nvSpPr>
          <p:cNvPr id="18" name="Pladsholder til tekst 10">
            <a:extLst>
              <a:ext uri="{FF2B5EF4-FFF2-40B4-BE49-F238E27FC236}">
                <a16:creationId xmlns:a16="http://schemas.microsoft.com/office/drawing/2014/main" id="{FBE1A47F-0166-2863-BD28-6F29DEE5169C}"/>
              </a:ext>
            </a:extLst>
          </p:cNvPr>
          <p:cNvSpPr>
            <a:spLocks noGrp="1"/>
          </p:cNvSpPr>
          <p:nvPr>
            <p:ph type="body" sz="quarter" idx="15" hasCustomPrompt="1"/>
          </p:nvPr>
        </p:nvSpPr>
        <p:spPr>
          <a:xfrm>
            <a:off x="3366864" y="2009407"/>
            <a:ext cx="2629121" cy="340093"/>
          </a:xfrm>
          <a:prstGeom prst="rect">
            <a:avLst/>
          </a:prstGeom>
        </p:spPr>
        <p:txBody>
          <a:bodyPr/>
          <a:lstStyle>
            <a:lvl1pPr marL="0" indent="0">
              <a:buNone/>
              <a:defRPr b="0" i="0">
                <a:solidFill>
                  <a:schemeClr val="bg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19" name="Pladsholder til tekst 5">
            <a:extLst>
              <a:ext uri="{FF2B5EF4-FFF2-40B4-BE49-F238E27FC236}">
                <a16:creationId xmlns:a16="http://schemas.microsoft.com/office/drawing/2014/main" id="{2F84839E-E656-F363-B4C3-9FEC470A3889}"/>
              </a:ext>
            </a:extLst>
          </p:cNvPr>
          <p:cNvSpPr>
            <a:spLocks noGrp="1"/>
          </p:cNvSpPr>
          <p:nvPr>
            <p:ph type="body" sz="quarter" idx="16"/>
          </p:nvPr>
        </p:nvSpPr>
        <p:spPr>
          <a:xfrm>
            <a:off x="3358928" y="2344258"/>
            <a:ext cx="2629121" cy="3532667"/>
          </a:xfrm>
        </p:spPr>
        <p:txBody>
          <a:bodyPr/>
          <a:lstStyle>
            <a:lvl1pPr>
              <a:defRPr>
                <a:solidFill>
                  <a:schemeClr val="bg1"/>
                </a:solidFill>
              </a:defRPr>
            </a:lvl1pPr>
          </a:lstStyle>
          <a:p>
            <a:pPr lvl="0"/>
            <a:r>
              <a:rPr lang="en-GB"/>
              <a:t>Click to edit Master text styles</a:t>
            </a:r>
          </a:p>
        </p:txBody>
      </p:sp>
      <p:sp>
        <p:nvSpPr>
          <p:cNvPr id="22" name="Pladsholder til tekst 10">
            <a:extLst>
              <a:ext uri="{FF2B5EF4-FFF2-40B4-BE49-F238E27FC236}">
                <a16:creationId xmlns:a16="http://schemas.microsoft.com/office/drawing/2014/main" id="{830B27EA-DCC2-5B40-8518-C0A31B774549}"/>
              </a:ext>
            </a:extLst>
          </p:cNvPr>
          <p:cNvSpPr>
            <a:spLocks noGrp="1"/>
          </p:cNvSpPr>
          <p:nvPr>
            <p:ph type="body" sz="quarter" idx="17" hasCustomPrompt="1"/>
          </p:nvPr>
        </p:nvSpPr>
        <p:spPr>
          <a:xfrm>
            <a:off x="6217687" y="2009407"/>
            <a:ext cx="2578652" cy="340093"/>
          </a:xfrm>
          <a:prstGeom prst="rect">
            <a:avLst/>
          </a:prstGeom>
        </p:spPr>
        <p:txBody>
          <a:bodyPr/>
          <a:lstStyle>
            <a:lvl1pPr marL="0" indent="0">
              <a:buNone/>
              <a:defRPr b="0" i="0">
                <a:solidFill>
                  <a:schemeClr val="bg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23" name="Pladsholder til tekst 5">
            <a:extLst>
              <a:ext uri="{FF2B5EF4-FFF2-40B4-BE49-F238E27FC236}">
                <a16:creationId xmlns:a16="http://schemas.microsoft.com/office/drawing/2014/main" id="{D1019BE2-F2DF-5755-6897-DAA8F9795CE2}"/>
              </a:ext>
            </a:extLst>
          </p:cNvPr>
          <p:cNvSpPr>
            <a:spLocks noGrp="1"/>
          </p:cNvSpPr>
          <p:nvPr>
            <p:ph type="body" sz="quarter" idx="18"/>
          </p:nvPr>
        </p:nvSpPr>
        <p:spPr>
          <a:xfrm>
            <a:off x="6209750" y="2344258"/>
            <a:ext cx="2586589" cy="3532667"/>
          </a:xfrm>
        </p:spPr>
        <p:txBody>
          <a:bodyPr/>
          <a:lstStyle>
            <a:lvl1pPr>
              <a:defRPr>
                <a:solidFill>
                  <a:schemeClr val="bg1"/>
                </a:solidFill>
              </a:defRPr>
            </a:lvl1pPr>
          </a:lstStyle>
          <a:p>
            <a:pPr lvl="0"/>
            <a:r>
              <a:rPr lang="en-GB"/>
              <a:t>Click to edit Master text styles</a:t>
            </a:r>
          </a:p>
        </p:txBody>
      </p:sp>
      <p:sp>
        <p:nvSpPr>
          <p:cNvPr id="24" name="Pladsholder til tekst 10">
            <a:extLst>
              <a:ext uri="{FF2B5EF4-FFF2-40B4-BE49-F238E27FC236}">
                <a16:creationId xmlns:a16="http://schemas.microsoft.com/office/drawing/2014/main" id="{6288922D-C3A2-1EC6-B105-6C9A31D106A4}"/>
              </a:ext>
            </a:extLst>
          </p:cNvPr>
          <p:cNvSpPr>
            <a:spLocks noGrp="1"/>
          </p:cNvSpPr>
          <p:nvPr>
            <p:ph type="body" sz="quarter" idx="19" hasCustomPrompt="1"/>
          </p:nvPr>
        </p:nvSpPr>
        <p:spPr>
          <a:xfrm>
            <a:off x="9024682" y="2009407"/>
            <a:ext cx="2578652" cy="340093"/>
          </a:xfrm>
          <a:prstGeom prst="rect">
            <a:avLst/>
          </a:prstGeom>
        </p:spPr>
        <p:txBody>
          <a:bodyPr/>
          <a:lstStyle>
            <a:lvl1pPr marL="0" indent="0">
              <a:buNone/>
              <a:defRPr b="0" i="0">
                <a:solidFill>
                  <a:schemeClr val="bg1"/>
                </a:solidFill>
                <a:latin typeface="+mj-lt"/>
              </a:defRPr>
            </a:lvl1pPr>
          </a:lstStyle>
          <a:p>
            <a:pPr lvl="0"/>
            <a:r>
              <a:rPr lang="da-DK" err="1"/>
              <a:t>Click</a:t>
            </a:r>
            <a:r>
              <a:rPr lang="da-DK"/>
              <a:t> to </a:t>
            </a:r>
            <a:r>
              <a:rPr lang="da-DK" err="1"/>
              <a:t>add</a:t>
            </a:r>
            <a:r>
              <a:rPr lang="da-DK"/>
              <a:t> </a:t>
            </a:r>
            <a:r>
              <a:rPr lang="da-DK" err="1"/>
              <a:t>subtitle</a:t>
            </a:r>
            <a:endParaRPr lang="da-DK"/>
          </a:p>
        </p:txBody>
      </p:sp>
      <p:sp>
        <p:nvSpPr>
          <p:cNvPr id="25" name="Pladsholder til tekst 5">
            <a:extLst>
              <a:ext uri="{FF2B5EF4-FFF2-40B4-BE49-F238E27FC236}">
                <a16:creationId xmlns:a16="http://schemas.microsoft.com/office/drawing/2014/main" id="{C804DCE4-1032-068F-00CF-08F23C1A62A5}"/>
              </a:ext>
            </a:extLst>
          </p:cNvPr>
          <p:cNvSpPr>
            <a:spLocks noGrp="1"/>
          </p:cNvSpPr>
          <p:nvPr>
            <p:ph type="body" sz="quarter" idx="20"/>
          </p:nvPr>
        </p:nvSpPr>
        <p:spPr>
          <a:xfrm>
            <a:off x="9016745" y="2344258"/>
            <a:ext cx="2586589" cy="3532667"/>
          </a:xfrm>
        </p:spPr>
        <p:txBody>
          <a:bodyPr/>
          <a:lstStyle>
            <a:lvl1pPr>
              <a:defRPr>
                <a:solidFill>
                  <a:schemeClr val="bg1"/>
                </a:solidFill>
              </a:defRPr>
            </a:lvl1pPr>
          </a:lstStyle>
          <a:p>
            <a:pPr lvl="0"/>
            <a:r>
              <a:rPr lang="en-GB"/>
              <a:t>Click to edit Master text styles</a:t>
            </a:r>
          </a:p>
        </p:txBody>
      </p:sp>
      <p:sp>
        <p:nvSpPr>
          <p:cNvPr id="3" name="Grafik 2">
            <a:extLst>
              <a:ext uri="{FF2B5EF4-FFF2-40B4-BE49-F238E27FC236}">
                <a16:creationId xmlns:a16="http://schemas.microsoft.com/office/drawing/2014/main" id="{9C4C9BBF-81AA-7325-F4D2-33174901B161}"/>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23967560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2 Title + text and image">
    <p:spTree>
      <p:nvGrpSpPr>
        <p:cNvPr id="1" name=""/>
        <p:cNvGrpSpPr/>
        <p:nvPr/>
      </p:nvGrpSpPr>
      <p:grpSpPr>
        <a:xfrm>
          <a:off x="0" y="0"/>
          <a:ext cx="0" cy="0"/>
          <a:chOff x="0" y="0"/>
          <a:chExt cx="0" cy="0"/>
        </a:xfrm>
      </p:grpSpPr>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6203951" y="476251"/>
            <a:ext cx="5400675" cy="5400675"/>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587374" y="476249"/>
            <a:ext cx="4464051" cy="1368425"/>
          </a:xfrm>
          <a:prstGeom prst="rect">
            <a:avLst/>
          </a:prstGeom>
        </p:spPr>
        <p:txBody>
          <a:bodyPr/>
          <a:lstStyle>
            <a:lvl1pPr>
              <a:defRPr/>
            </a:lvl1pPr>
          </a:lstStyle>
          <a:p>
            <a:r>
              <a:rPr lang="en-GB"/>
              <a:t>Click to edit title</a:t>
            </a:r>
            <a:endParaRPr lang="da-DK"/>
          </a:p>
        </p:txBody>
      </p:sp>
      <p:sp>
        <p:nvSpPr>
          <p:cNvPr id="3" name="Pladsholder til tekst 5">
            <a:extLst>
              <a:ext uri="{FF2B5EF4-FFF2-40B4-BE49-F238E27FC236}">
                <a16:creationId xmlns:a16="http://schemas.microsoft.com/office/drawing/2014/main" id="{26E646C9-9A48-33EA-D7F6-6C10413FD4D3}"/>
              </a:ext>
            </a:extLst>
          </p:cNvPr>
          <p:cNvSpPr>
            <a:spLocks noGrp="1"/>
          </p:cNvSpPr>
          <p:nvPr>
            <p:ph type="body" sz="quarter" idx="13"/>
          </p:nvPr>
        </p:nvSpPr>
        <p:spPr>
          <a:xfrm>
            <a:off x="587376" y="2492375"/>
            <a:ext cx="4464049" cy="3384550"/>
          </a:xfrm>
        </p:spPr>
        <p:txBody>
          <a:bodyPr/>
          <a:lstStyle/>
          <a:p>
            <a:pPr lvl="0"/>
            <a:r>
              <a:rPr lang="en-GB"/>
              <a:t>Click to edit Master text styles</a:t>
            </a:r>
          </a:p>
        </p:txBody>
      </p:sp>
      <p:sp>
        <p:nvSpPr>
          <p:cNvPr id="5" name="Text Placeholder 3">
            <a:extLst>
              <a:ext uri="{FF2B5EF4-FFF2-40B4-BE49-F238E27FC236}">
                <a16:creationId xmlns:a16="http://schemas.microsoft.com/office/drawing/2014/main" id="{EA35BEAD-B40F-B10E-9B82-480DCCE9CFCC}"/>
              </a:ext>
            </a:extLst>
          </p:cNvPr>
          <p:cNvSpPr>
            <a:spLocks noGrp="1"/>
          </p:cNvSpPr>
          <p:nvPr>
            <p:ph type="body" sz="quarter" idx="11" hasCustomPrompt="1"/>
          </p:nvPr>
        </p:nvSpPr>
        <p:spPr>
          <a:xfrm>
            <a:off x="591980" y="271145"/>
            <a:ext cx="4459446" cy="205105"/>
          </a:xfrm>
        </p:spPr>
        <p:txBody>
          <a:bodyPr/>
          <a:lstStyle>
            <a:lvl1pPr marL="0" indent="0">
              <a:buNone/>
              <a:defRPr>
                <a:solidFill>
                  <a:schemeClr val="tx1"/>
                </a:solidFill>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29574164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3 Title + text and image, black">
    <p:bg>
      <p:bgPr>
        <a:solidFill>
          <a:schemeClr val="tx1"/>
        </a:solidFill>
        <a:effectLst/>
      </p:bgPr>
    </p:bg>
    <p:spTree>
      <p:nvGrpSpPr>
        <p:cNvPr id="1" name=""/>
        <p:cNvGrpSpPr/>
        <p:nvPr/>
      </p:nvGrpSpPr>
      <p:grpSpPr>
        <a:xfrm>
          <a:off x="0" y="0"/>
          <a:ext cx="0" cy="0"/>
          <a:chOff x="0" y="0"/>
          <a:chExt cx="0" cy="0"/>
        </a:xfrm>
      </p:grpSpPr>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6203951" y="476251"/>
            <a:ext cx="5400675" cy="5400675"/>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587375" y="476249"/>
            <a:ext cx="4464050" cy="1368425"/>
          </a:xfrm>
          <a:prstGeom prst="rect">
            <a:avLst/>
          </a:prstGeom>
        </p:spPr>
        <p:txBody>
          <a:bodyPr/>
          <a:lstStyle>
            <a:lvl1pPr>
              <a:defRPr>
                <a:solidFill>
                  <a:schemeClr val="bg1"/>
                </a:solidFill>
              </a:defRPr>
            </a:lvl1pPr>
          </a:lstStyle>
          <a:p>
            <a:r>
              <a:rPr lang="en-GB"/>
              <a:t>Click to edit title</a:t>
            </a:r>
            <a:endParaRPr lang="da-DK"/>
          </a:p>
        </p:txBody>
      </p:sp>
      <p:sp>
        <p:nvSpPr>
          <p:cNvPr id="4" name="Grafik 2">
            <a:extLst>
              <a:ext uri="{FF2B5EF4-FFF2-40B4-BE49-F238E27FC236}">
                <a16:creationId xmlns:a16="http://schemas.microsoft.com/office/drawing/2014/main" id="{1FAF7D83-8CBD-5244-03F9-C0408F2EA6D0}"/>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3" name="Pladsholder til tekst 5">
            <a:extLst>
              <a:ext uri="{FF2B5EF4-FFF2-40B4-BE49-F238E27FC236}">
                <a16:creationId xmlns:a16="http://schemas.microsoft.com/office/drawing/2014/main" id="{A31E3F8C-DECA-873B-691F-DB6A191179E4}"/>
              </a:ext>
            </a:extLst>
          </p:cNvPr>
          <p:cNvSpPr>
            <a:spLocks noGrp="1"/>
          </p:cNvSpPr>
          <p:nvPr>
            <p:ph type="body" sz="quarter" idx="13"/>
          </p:nvPr>
        </p:nvSpPr>
        <p:spPr>
          <a:xfrm>
            <a:off x="587376" y="2492375"/>
            <a:ext cx="4464050" cy="338455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5" name="Text Placeholder 3">
            <a:extLst>
              <a:ext uri="{FF2B5EF4-FFF2-40B4-BE49-F238E27FC236}">
                <a16:creationId xmlns:a16="http://schemas.microsoft.com/office/drawing/2014/main" id="{18395E44-A071-3E80-2A1E-98DEE4FF80A4}"/>
              </a:ext>
            </a:extLst>
          </p:cNvPr>
          <p:cNvSpPr>
            <a:spLocks noGrp="1"/>
          </p:cNvSpPr>
          <p:nvPr>
            <p:ph type="body" sz="quarter" idx="11" hasCustomPrompt="1"/>
          </p:nvPr>
        </p:nvSpPr>
        <p:spPr>
          <a:xfrm>
            <a:off x="591980" y="271145"/>
            <a:ext cx="4459446" cy="205105"/>
          </a:xfrm>
        </p:spPr>
        <p:txBody>
          <a:bodyPr/>
          <a:lstStyle>
            <a:lvl1pPr marL="0" indent="0">
              <a:buNone/>
              <a:defRPr>
                <a:solidFill>
                  <a:schemeClr val="bg1"/>
                </a:solidFill>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24498671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4 Title + image and text">
    <p:spTree>
      <p:nvGrpSpPr>
        <p:cNvPr id="1" name=""/>
        <p:cNvGrpSpPr/>
        <p:nvPr/>
      </p:nvGrpSpPr>
      <p:grpSpPr>
        <a:xfrm>
          <a:off x="0" y="0"/>
          <a:ext cx="0" cy="0"/>
          <a:chOff x="0" y="0"/>
          <a:chExt cx="0" cy="0"/>
        </a:xfrm>
      </p:grpSpPr>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587375" y="476250"/>
            <a:ext cx="5400675" cy="5400675"/>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7140575" y="495300"/>
            <a:ext cx="4464050" cy="1368425"/>
          </a:xfrm>
          <a:prstGeom prst="rect">
            <a:avLst/>
          </a:prstGeom>
        </p:spPr>
        <p:txBody>
          <a:bodyPr/>
          <a:lstStyle>
            <a:lvl1pPr>
              <a:defRPr/>
            </a:lvl1pPr>
          </a:lstStyle>
          <a:p>
            <a:r>
              <a:rPr lang="en-GB"/>
              <a:t>Click to edit title</a:t>
            </a:r>
            <a:endParaRPr lang="da-DK"/>
          </a:p>
        </p:txBody>
      </p:sp>
      <p:sp>
        <p:nvSpPr>
          <p:cNvPr id="3" name="Pladsholder til tekst 5">
            <a:extLst>
              <a:ext uri="{FF2B5EF4-FFF2-40B4-BE49-F238E27FC236}">
                <a16:creationId xmlns:a16="http://schemas.microsoft.com/office/drawing/2014/main" id="{91F690FA-7C6A-AAAA-FD84-AE2DCE52D4BE}"/>
              </a:ext>
            </a:extLst>
          </p:cNvPr>
          <p:cNvSpPr>
            <a:spLocks noGrp="1"/>
          </p:cNvSpPr>
          <p:nvPr>
            <p:ph type="body" sz="quarter" idx="13"/>
          </p:nvPr>
        </p:nvSpPr>
        <p:spPr>
          <a:xfrm>
            <a:off x="7140575" y="2492375"/>
            <a:ext cx="4464050" cy="3384550"/>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89906437-2C38-A98C-F498-7933B3AE511C}"/>
              </a:ext>
            </a:extLst>
          </p:cNvPr>
          <p:cNvSpPr>
            <a:spLocks noGrp="1"/>
          </p:cNvSpPr>
          <p:nvPr>
            <p:ph type="body" sz="quarter" idx="11" hasCustomPrompt="1"/>
          </p:nvPr>
        </p:nvSpPr>
        <p:spPr>
          <a:xfrm>
            <a:off x="7140575" y="271145"/>
            <a:ext cx="4464050" cy="205106"/>
          </a:xfrm>
        </p:spPr>
        <p:txBody>
          <a:bodyPr/>
          <a:lstStyle>
            <a:lvl1pPr marL="0" indent="0">
              <a:buNone/>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22602275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5 Title + image and text, black">
    <p:bg>
      <p:bgPr>
        <a:solidFill>
          <a:schemeClr val="tx1"/>
        </a:solidFill>
        <a:effectLst/>
      </p:bgPr>
    </p:bg>
    <p:spTree>
      <p:nvGrpSpPr>
        <p:cNvPr id="1" name=""/>
        <p:cNvGrpSpPr/>
        <p:nvPr/>
      </p:nvGrpSpPr>
      <p:grpSpPr>
        <a:xfrm>
          <a:off x="0" y="0"/>
          <a:ext cx="0" cy="0"/>
          <a:chOff x="0" y="0"/>
          <a:chExt cx="0" cy="0"/>
        </a:xfrm>
      </p:grpSpPr>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587375" y="476250"/>
            <a:ext cx="5400675" cy="5400675"/>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7140575" y="495300"/>
            <a:ext cx="4464050" cy="1368425"/>
          </a:xfrm>
          <a:prstGeom prst="rect">
            <a:avLst/>
          </a:prstGeom>
        </p:spPr>
        <p:txBody>
          <a:bodyPr/>
          <a:lstStyle>
            <a:lvl1pPr>
              <a:defRPr>
                <a:solidFill>
                  <a:schemeClr val="bg1"/>
                </a:solidFill>
              </a:defRPr>
            </a:lvl1pPr>
          </a:lstStyle>
          <a:p>
            <a:r>
              <a:rPr lang="en-GB"/>
              <a:t>Click to edit title</a:t>
            </a:r>
            <a:endParaRPr lang="da-DK"/>
          </a:p>
        </p:txBody>
      </p:sp>
      <p:sp>
        <p:nvSpPr>
          <p:cNvPr id="4" name="Grafik 2">
            <a:extLst>
              <a:ext uri="{FF2B5EF4-FFF2-40B4-BE49-F238E27FC236}">
                <a16:creationId xmlns:a16="http://schemas.microsoft.com/office/drawing/2014/main" id="{19FE51B5-3CE6-8594-D088-1EF761658CCB}"/>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3" name="Pladsholder til tekst 5">
            <a:extLst>
              <a:ext uri="{FF2B5EF4-FFF2-40B4-BE49-F238E27FC236}">
                <a16:creationId xmlns:a16="http://schemas.microsoft.com/office/drawing/2014/main" id="{F154E187-72FE-6FDE-B86A-D15B9A963816}"/>
              </a:ext>
            </a:extLst>
          </p:cNvPr>
          <p:cNvSpPr>
            <a:spLocks noGrp="1"/>
          </p:cNvSpPr>
          <p:nvPr>
            <p:ph type="body" sz="quarter" idx="13"/>
          </p:nvPr>
        </p:nvSpPr>
        <p:spPr>
          <a:xfrm>
            <a:off x="7140575" y="2494938"/>
            <a:ext cx="4464050" cy="338455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5" name="Text Placeholder 3">
            <a:extLst>
              <a:ext uri="{FF2B5EF4-FFF2-40B4-BE49-F238E27FC236}">
                <a16:creationId xmlns:a16="http://schemas.microsoft.com/office/drawing/2014/main" id="{BC1984D3-66F7-4805-13D6-AD17A8E3148E}"/>
              </a:ext>
            </a:extLst>
          </p:cNvPr>
          <p:cNvSpPr>
            <a:spLocks noGrp="1"/>
          </p:cNvSpPr>
          <p:nvPr>
            <p:ph type="body" sz="quarter" idx="11" hasCustomPrompt="1"/>
          </p:nvPr>
        </p:nvSpPr>
        <p:spPr>
          <a:xfrm>
            <a:off x="7140575" y="271145"/>
            <a:ext cx="4464050" cy="205106"/>
          </a:xfrm>
        </p:spPr>
        <p:txBody>
          <a:bodyPr/>
          <a:lstStyle>
            <a:lvl1pPr marL="0" indent="0">
              <a:buNone/>
              <a:defRPr>
                <a:solidFill>
                  <a:schemeClr val="bg1"/>
                </a:solidFill>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2367199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_02 Front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3999" y="1484314"/>
            <a:ext cx="5400675" cy="3384550"/>
          </a:xfrm>
          <a:prstGeom prst="rect">
            <a:avLst/>
          </a:prstGeom>
        </p:spPr>
        <p:txBody>
          <a:bodyPr anchor="b" anchorCtr="0">
            <a:noAutofit/>
          </a:bodyPr>
          <a:lstStyle>
            <a:lvl1pPr algn="l">
              <a:lnSpc>
                <a:spcPts val="6000"/>
              </a:lnSpc>
              <a:defRPr sz="5000">
                <a:solidFill>
                  <a:srgbClr val="FFFFFF"/>
                </a:solidFill>
              </a:defRPr>
            </a:lvl1pPr>
          </a:lstStyle>
          <a:p>
            <a:r>
              <a:rPr lang="en-GB"/>
              <a:t>Click to edit title</a:t>
            </a:r>
            <a:endParaRPr lang="da-DK"/>
          </a:p>
        </p:txBody>
      </p:sp>
      <p:sp>
        <p:nvSpPr>
          <p:cNvPr id="5" name="Text Placeholder 3">
            <a:extLst>
              <a:ext uri="{FF2B5EF4-FFF2-40B4-BE49-F238E27FC236}">
                <a16:creationId xmlns:a16="http://schemas.microsoft.com/office/drawing/2014/main" id="{68A6F668-43F5-9018-53BB-B0A5BD136F08}"/>
              </a:ext>
            </a:extLst>
          </p:cNvPr>
          <p:cNvSpPr>
            <a:spLocks noGrp="1"/>
          </p:cNvSpPr>
          <p:nvPr>
            <p:ph type="body" sz="quarter" idx="10" hasCustomPrompt="1"/>
          </p:nvPr>
        </p:nvSpPr>
        <p:spPr>
          <a:xfrm>
            <a:off x="1524000" y="5013325"/>
            <a:ext cx="7199314" cy="863600"/>
          </a:xfrm>
        </p:spPr>
        <p:txBody>
          <a:bodyPr/>
          <a:lstStyle>
            <a:lvl1pPr marL="0" indent="0">
              <a:buNone/>
              <a:defRPr sz="2000">
                <a:solidFill>
                  <a:schemeClr val="bg1"/>
                </a:solidFill>
              </a:defRPr>
            </a:lvl1pPr>
          </a:lstStyle>
          <a:p>
            <a:pPr lvl="0"/>
            <a:r>
              <a:rPr lang="en-NO"/>
              <a:t>Click to add subtitle</a:t>
            </a:r>
          </a:p>
        </p:txBody>
      </p:sp>
    </p:spTree>
    <p:extLst>
      <p:ext uri="{BB962C8B-B14F-4D97-AF65-F5344CB8AC3E}">
        <p14:creationId xmlns:p14="http://schemas.microsoft.com/office/powerpoint/2010/main" val="41425269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6 Title + text in black card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Afrundet rektangel 3">
            <a:extLst>
              <a:ext uri="{FF2B5EF4-FFF2-40B4-BE49-F238E27FC236}">
                <a16:creationId xmlns:a16="http://schemas.microsoft.com/office/drawing/2014/main" id="{933FD416-68EC-0301-0A71-90F2F0294933}"/>
              </a:ext>
            </a:extLst>
          </p:cNvPr>
          <p:cNvSpPr/>
          <p:nvPr userDrawn="1"/>
        </p:nvSpPr>
        <p:spPr>
          <a:xfrm>
            <a:off x="587375" y="1344595"/>
            <a:ext cx="5770563" cy="4537075"/>
          </a:xfrm>
          <a:prstGeom prst="roundRect">
            <a:avLst>
              <a:gd name="adj" fmla="val 116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5844625" y="477325"/>
            <a:ext cx="5760000" cy="4536000"/>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947738" y="1844675"/>
            <a:ext cx="4464050" cy="652445"/>
          </a:xfrm>
          <a:prstGeom prst="rect">
            <a:avLst/>
          </a:prstGeom>
        </p:spPr>
        <p:txBody>
          <a:bodyPr/>
          <a:lstStyle>
            <a:lvl1pPr>
              <a:lnSpc>
                <a:spcPct val="100000"/>
              </a:lnSpc>
              <a:defRPr sz="2400">
                <a:solidFill>
                  <a:schemeClr val="bg1"/>
                </a:solidFill>
              </a:defRPr>
            </a:lvl1pPr>
          </a:lstStyle>
          <a:p>
            <a:r>
              <a:rPr lang="en-GB"/>
              <a:t>Click to edit</a:t>
            </a:r>
            <a:endParaRPr lang="da-DK"/>
          </a:p>
        </p:txBody>
      </p:sp>
      <p:sp>
        <p:nvSpPr>
          <p:cNvPr id="6" name="Pladsholder til tekst 5">
            <a:extLst>
              <a:ext uri="{FF2B5EF4-FFF2-40B4-BE49-F238E27FC236}">
                <a16:creationId xmlns:a16="http://schemas.microsoft.com/office/drawing/2014/main" id="{0D083F92-3DE3-E528-628D-844205B93F89}"/>
              </a:ext>
            </a:extLst>
          </p:cNvPr>
          <p:cNvSpPr>
            <a:spLocks noGrp="1"/>
          </p:cNvSpPr>
          <p:nvPr>
            <p:ph type="body" sz="quarter" idx="13"/>
          </p:nvPr>
        </p:nvSpPr>
        <p:spPr>
          <a:xfrm>
            <a:off x="946887" y="2497119"/>
            <a:ext cx="4464050" cy="301944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1154256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7 Title + text in white card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Afrundet rektangel 3">
            <a:extLst>
              <a:ext uri="{FF2B5EF4-FFF2-40B4-BE49-F238E27FC236}">
                <a16:creationId xmlns:a16="http://schemas.microsoft.com/office/drawing/2014/main" id="{933FD416-68EC-0301-0A71-90F2F0294933}"/>
              </a:ext>
            </a:extLst>
          </p:cNvPr>
          <p:cNvSpPr/>
          <p:nvPr userDrawn="1"/>
        </p:nvSpPr>
        <p:spPr>
          <a:xfrm>
            <a:off x="587375" y="1344595"/>
            <a:ext cx="5770563" cy="4537075"/>
          </a:xfrm>
          <a:prstGeom prst="roundRect">
            <a:avLst>
              <a:gd name="adj" fmla="val 116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5844625" y="477325"/>
            <a:ext cx="5760000" cy="4536000"/>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947738" y="1844675"/>
            <a:ext cx="4464050" cy="652445"/>
          </a:xfrm>
          <a:prstGeom prst="rect">
            <a:avLst/>
          </a:prstGeom>
        </p:spPr>
        <p:txBody>
          <a:bodyPr/>
          <a:lstStyle>
            <a:lvl1pPr>
              <a:lnSpc>
                <a:spcPct val="100000"/>
              </a:lnSpc>
              <a:defRPr sz="2400"/>
            </a:lvl1pPr>
          </a:lstStyle>
          <a:p>
            <a:r>
              <a:rPr lang="en-GB"/>
              <a:t>Click to edit</a:t>
            </a:r>
            <a:endParaRPr lang="da-DK"/>
          </a:p>
        </p:txBody>
      </p:sp>
      <p:sp>
        <p:nvSpPr>
          <p:cNvPr id="3" name="Pladsholder til tekst 5">
            <a:extLst>
              <a:ext uri="{FF2B5EF4-FFF2-40B4-BE49-F238E27FC236}">
                <a16:creationId xmlns:a16="http://schemas.microsoft.com/office/drawing/2014/main" id="{DFD637A3-A9ED-018F-FE85-010B410DA8D9}"/>
              </a:ext>
            </a:extLst>
          </p:cNvPr>
          <p:cNvSpPr>
            <a:spLocks noGrp="1"/>
          </p:cNvSpPr>
          <p:nvPr>
            <p:ph type="body" sz="quarter" idx="13"/>
          </p:nvPr>
        </p:nvSpPr>
        <p:spPr>
          <a:xfrm>
            <a:off x="946887" y="2497119"/>
            <a:ext cx="4464050" cy="3019443"/>
          </a:xfrm>
        </p:spPr>
        <p:txBody>
          <a:bodyPr/>
          <a:lstStyle/>
          <a:p>
            <a:pPr lvl="0"/>
            <a:r>
              <a:rPr lang="en-GB"/>
              <a:t>Click to edit Master text styles</a:t>
            </a:r>
          </a:p>
        </p:txBody>
      </p:sp>
      <p:sp>
        <p:nvSpPr>
          <p:cNvPr id="5" name="Grafik 2">
            <a:extLst>
              <a:ext uri="{FF2B5EF4-FFF2-40B4-BE49-F238E27FC236}">
                <a16:creationId xmlns:a16="http://schemas.microsoft.com/office/drawing/2014/main" id="{FB8BA8B0-57C4-F182-7ACE-3F4F8E06276B}"/>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21054854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8 Title + 2 column text in black ca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Afrundet rektangel 3">
            <a:extLst>
              <a:ext uri="{FF2B5EF4-FFF2-40B4-BE49-F238E27FC236}">
                <a16:creationId xmlns:a16="http://schemas.microsoft.com/office/drawing/2014/main" id="{933FD416-68EC-0301-0A71-90F2F0294933}"/>
              </a:ext>
            </a:extLst>
          </p:cNvPr>
          <p:cNvSpPr/>
          <p:nvPr userDrawn="1"/>
        </p:nvSpPr>
        <p:spPr>
          <a:xfrm>
            <a:off x="587375" y="981075"/>
            <a:ext cx="11017250" cy="4900595"/>
          </a:xfrm>
          <a:prstGeom prst="roundRect">
            <a:avLst>
              <a:gd name="adj" fmla="val 109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1308100" y="1484313"/>
            <a:ext cx="9575800" cy="865187"/>
          </a:xfrm>
          <a:prstGeom prst="rect">
            <a:avLst/>
          </a:prstGeom>
        </p:spPr>
        <p:txBody>
          <a:bodyPr/>
          <a:lstStyle>
            <a:lvl1pPr>
              <a:lnSpc>
                <a:spcPct val="100000"/>
              </a:lnSpc>
              <a:defRPr sz="2400">
                <a:solidFill>
                  <a:schemeClr val="bg1"/>
                </a:solidFill>
              </a:defRPr>
            </a:lvl1pPr>
          </a:lstStyle>
          <a:p>
            <a:r>
              <a:rPr lang="en-GB"/>
              <a:t>Click to edit title</a:t>
            </a:r>
            <a:endParaRPr lang="da-DK"/>
          </a:p>
        </p:txBody>
      </p:sp>
      <p:sp>
        <p:nvSpPr>
          <p:cNvPr id="3" name="Pladsholder til tekst 5">
            <a:extLst>
              <a:ext uri="{FF2B5EF4-FFF2-40B4-BE49-F238E27FC236}">
                <a16:creationId xmlns:a16="http://schemas.microsoft.com/office/drawing/2014/main" id="{DA3FB3DD-4CDE-6AEB-8EA5-CA819DFA4273}"/>
              </a:ext>
            </a:extLst>
          </p:cNvPr>
          <p:cNvSpPr>
            <a:spLocks noGrp="1"/>
          </p:cNvSpPr>
          <p:nvPr>
            <p:ph type="body" sz="quarter" idx="13"/>
          </p:nvPr>
        </p:nvSpPr>
        <p:spPr>
          <a:xfrm>
            <a:off x="1308100" y="2354245"/>
            <a:ext cx="4679950" cy="301944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8" name="Pladsholder til tekst 5">
            <a:extLst>
              <a:ext uri="{FF2B5EF4-FFF2-40B4-BE49-F238E27FC236}">
                <a16:creationId xmlns:a16="http://schemas.microsoft.com/office/drawing/2014/main" id="{F886F7E8-7F73-D51C-A7B9-C30013CA9587}"/>
              </a:ext>
            </a:extLst>
          </p:cNvPr>
          <p:cNvSpPr>
            <a:spLocks noGrp="1"/>
          </p:cNvSpPr>
          <p:nvPr>
            <p:ph type="body" sz="quarter" idx="14"/>
          </p:nvPr>
        </p:nvSpPr>
        <p:spPr>
          <a:xfrm>
            <a:off x="6203950" y="2354245"/>
            <a:ext cx="4679950" cy="301944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5085358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9 Title + 2 column text in white ca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Afrundet rektangel 3">
            <a:extLst>
              <a:ext uri="{FF2B5EF4-FFF2-40B4-BE49-F238E27FC236}">
                <a16:creationId xmlns:a16="http://schemas.microsoft.com/office/drawing/2014/main" id="{933FD416-68EC-0301-0A71-90F2F0294933}"/>
              </a:ext>
            </a:extLst>
          </p:cNvPr>
          <p:cNvSpPr/>
          <p:nvPr userDrawn="1"/>
        </p:nvSpPr>
        <p:spPr>
          <a:xfrm>
            <a:off x="587375" y="981075"/>
            <a:ext cx="11017250" cy="4900595"/>
          </a:xfrm>
          <a:prstGeom prst="roundRect">
            <a:avLst>
              <a:gd name="adj" fmla="val 109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1308100" y="1484313"/>
            <a:ext cx="9575800" cy="865187"/>
          </a:xfrm>
          <a:prstGeom prst="rect">
            <a:avLst/>
          </a:prstGeom>
        </p:spPr>
        <p:txBody>
          <a:bodyPr/>
          <a:lstStyle>
            <a:lvl1pPr>
              <a:lnSpc>
                <a:spcPct val="100000"/>
              </a:lnSpc>
              <a:defRPr sz="2400"/>
            </a:lvl1pPr>
          </a:lstStyle>
          <a:p>
            <a:r>
              <a:rPr lang="en-GB"/>
              <a:t>Click to edit title</a:t>
            </a:r>
            <a:endParaRPr lang="da-DK"/>
          </a:p>
        </p:txBody>
      </p:sp>
      <p:sp>
        <p:nvSpPr>
          <p:cNvPr id="3" name="Pladsholder til tekst 5">
            <a:extLst>
              <a:ext uri="{FF2B5EF4-FFF2-40B4-BE49-F238E27FC236}">
                <a16:creationId xmlns:a16="http://schemas.microsoft.com/office/drawing/2014/main" id="{7A334A9B-1309-DFC5-866D-1F066E17567A}"/>
              </a:ext>
            </a:extLst>
          </p:cNvPr>
          <p:cNvSpPr>
            <a:spLocks noGrp="1"/>
          </p:cNvSpPr>
          <p:nvPr>
            <p:ph type="body" sz="quarter" idx="13"/>
          </p:nvPr>
        </p:nvSpPr>
        <p:spPr>
          <a:xfrm>
            <a:off x="1308100" y="2354245"/>
            <a:ext cx="4679950" cy="3019443"/>
          </a:xfrm>
        </p:spPr>
        <p:txBody>
          <a:bodyPr/>
          <a:lstStyle/>
          <a:p>
            <a:pPr lvl="0"/>
            <a:r>
              <a:rPr lang="en-GB"/>
              <a:t>Click to edit Master text styles</a:t>
            </a:r>
          </a:p>
        </p:txBody>
      </p:sp>
      <p:sp>
        <p:nvSpPr>
          <p:cNvPr id="8" name="Pladsholder til tekst 5">
            <a:extLst>
              <a:ext uri="{FF2B5EF4-FFF2-40B4-BE49-F238E27FC236}">
                <a16:creationId xmlns:a16="http://schemas.microsoft.com/office/drawing/2014/main" id="{003D0476-6E3F-DB5A-4DC8-44AFEA1BB408}"/>
              </a:ext>
            </a:extLst>
          </p:cNvPr>
          <p:cNvSpPr>
            <a:spLocks noGrp="1"/>
          </p:cNvSpPr>
          <p:nvPr>
            <p:ph type="body" sz="quarter" idx="14"/>
          </p:nvPr>
        </p:nvSpPr>
        <p:spPr>
          <a:xfrm>
            <a:off x="6203950" y="2354245"/>
            <a:ext cx="4679950" cy="3019443"/>
          </a:xfrm>
        </p:spPr>
        <p:txBody>
          <a:bodyPr/>
          <a:lstStyle/>
          <a:p>
            <a:pPr lvl="0"/>
            <a:r>
              <a:rPr lang="en-GB"/>
              <a:t>Click to edit Master text styles</a:t>
            </a:r>
          </a:p>
        </p:txBody>
      </p:sp>
      <p:sp>
        <p:nvSpPr>
          <p:cNvPr id="5" name="Grafik 2">
            <a:extLst>
              <a:ext uri="{FF2B5EF4-FFF2-40B4-BE49-F238E27FC236}">
                <a16:creationId xmlns:a16="http://schemas.microsoft.com/office/drawing/2014/main" id="{4DFD2E31-6E63-EDB3-7EBE-96DD8A473063}"/>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15481164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30 Title + text and image ">
    <p:bg>
      <p:bgPr>
        <a:solidFill>
          <a:schemeClr val="bg1"/>
        </a:solidFill>
        <a:effectLst/>
      </p:bgPr>
    </p:bg>
    <p:spTree>
      <p:nvGrpSpPr>
        <p:cNvPr id="1" name=""/>
        <p:cNvGrpSpPr/>
        <p:nvPr/>
      </p:nvGrpSpPr>
      <p:grpSpPr>
        <a:xfrm>
          <a:off x="0" y="0"/>
          <a:ext cx="0" cy="0"/>
          <a:chOff x="0" y="0"/>
          <a:chExt cx="0" cy="0"/>
        </a:xfrm>
      </p:grpSpPr>
      <p:sp>
        <p:nvSpPr>
          <p:cNvPr id="52" name="Pladsholder til billede 51">
            <a:extLst>
              <a:ext uri="{FF2B5EF4-FFF2-40B4-BE49-F238E27FC236}">
                <a16:creationId xmlns:a16="http://schemas.microsoft.com/office/drawing/2014/main" id="{1335F2BC-358C-57AB-E7AB-47B700A51E1D}"/>
              </a:ext>
            </a:extLst>
          </p:cNvPr>
          <p:cNvSpPr>
            <a:spLocks noGrp="1"/>
          </p:cNvSpPr>
          <p:nvPr>
            <p:ph type="pic" sz="quarter" idx="14" hasCustomPrompt="1"/>
          </p:nvPr>
        </p:nvSpPr>
        <p:spPr>
          <a:xfrm>
            <a:off x="6924675" y="0"/>
            <a:ext cx="6325499" cy="6858000"/>
          </a:xfrm>
          <a:custGeom>
            <a:avLst/>
            <a:gdLst>
              <a:gd name="connsiteX0" fmla="*/ 4444291 w 6325499"/>
              <a:gd name="connsiteY0" fmla="*/ 6302927 h 6858000"/>
              <a:gd name="connsiteX1" fmla="*/ 4444291 w 6325499"/>
              <a:gd name="connsiteY1" fmla="*/ 6313451 h 6858000"/>
              <a:gd name="connsiteX2" fmla="*/ 4404080 w 6325499"/>
              <a:gd name="connsiteY2" fmla="*/ 6354536 h 6858000"/>
              <a:gd name="connsiteX3" fmla="*/ 4376571 w 6325499"/>
              <a:gd name="connsiteY3" fmla="*/ 6334003 h 6858000"/>
              <a:gd name="connsiteX4" fmla="*/ 4376553 w 6325499"/>
              <a:gd name="connsiteY4" fmla="*/ 6334003 h 6858000"/>
              <a:gd name="connsiteX5" fmla="*/ 4424713 w 6325499"/>
              <a:gd name="connsiteY5" fmla="*/ 6303976 h 6858000"/>
              <a:gd name="connsiteX6" fmla="*/ 4007709 w 6325499"/>
              <a:gd name="connsiteY6" fmla="*/ 6234980 h 6858000"/>
              <a:gd name="connsiteX7" fmla="*/ 4059048 w 6325499"/>
              <a:gd name="connsiteY7" fmla="*/ 6292385 h 6858000"/>
              <a:gd name="connsiteX8" fmla="*/ 4007709 w 6325499"/>
              <a:gd name="connsiteY8" fmla="*/ 6349789 h 6858000"/>
              <a:gd name="connsiteX9" fmla="*/ 3956905 w 6325499"/>
              <a:gd name="connsiteY9" fmla="*/ 6292385 h 6858000"/>
              <a:gd name="connsiteX10" fmla="*/ 4007709 w 6325499"/>
              <a:gd name="connsiteY10" fmla="*/ 6234980 h 6858000"/>
              <a:gd name="connsiteX11" fmla="*/ 4214621 w 6325499"/>
              <a:gd name="connsiteY11" fmla="*/ 6234464 h 6858000"/>
              <a:gd name="connsiteX12" fmla="*/ 4267014 w 6325499"/>
              <a:gd name="connsiteY12" fmla="*/ 6292918 h 6858000"/>
              <a:gd name="connsiteX13" fmla="*/ 4214621 w 6325499"/>
              <a:gd name="connsiteY13" fmla="*/ 6351372 h 6858000"/>
              <a:gd name="connsiteX14" fmla="*/ 4161709 w 6325499"/>
              <a:gd name="connsiteY14" fmla="*/ 6292918 h 6858000"/>
              <a:gd name="connsiteX15" fmla="*/ 4214621 w 6325499"/>
              <a:gd name="connsiteY15" fmla="*/ 6234464 h 6858000"/>
              <a:gd name="connsiteX16" fmla="*/ 4484501 w 6325499"/>
              <a:gd name="connsiteY16" fmla="*/ 6201291 h 6858000"/>
              <a:gd name="connsiteX17" fmla="*/ 4561243 w 6325499"/>
              <a:gd name="connsiteY17" fmla="*/ 6378767 h 6858000"/>
              <a:gd name="connsiteX18" fmla="*/ 4557545 w 6325499"/>
              <a:gd name="connsiteY18" fmla="*/ 6387194 h 6858000"/>
              <a:gd name="connsiteX19" fmla="*/ 4514155 w 6325499"/>
              <a:gd name="connsiteY19" fmla="*/ 6418270 h 6858000"/>
              <a:gd name="connsiteX20" fmla="*/ 4495630 w 6325499"/>
              <a:gd name="connsiteY20" fmla="*/ 6415639 h 6858000"/>
              <a:gd name="connsiteX21" fmla="*/ 4495630 w 6325499"/>
              <a:gd name="connsiteY21" fmla="*/ 6453559 h 6858000"/>
              <a:gd name="connsiteX22" fmla="*/ 4519442 w 6325499"/>
              <a:gd name="connsiteY22" fmla="*/ 6456190 h 6858000"/>
              <a:gd name="connsiteX23" fmla="*/ 4604115 w 6325499"/>
              <a:gd name="connsiteY23" fmla="*/ 6385096 h 6858000"/>
              <a:gd name="connsiteX24" fmla="*/ 4678731 w 6325499"/>
              <a:gd name="connsiteY24" fmla="*/ 6201291 h 6858000"/>
              <a:gd name="connsiteX25" fmla="*/ 4629517 w 6325499"/>
              <a:gd name="connsiteY25" fmla="*/ 6201291 h 6858000"/>
              <a:gd name="connsiteX26" fmla="*/ 4584537 w 6325499"/>
              <a:gd name="connsiteY26" fmla="*/ 6331905 h 6858000"/>
              <a:gd name="connsiteX27" fmla="*/ 4533733 w 6325499"/>
              <a:gd name="connsiteY27" fmla="*/ 6201291 h 6858000"/>
              <a:gd name="connsiteX28" fmla="*/ 4533715 w 6325499"/>
              <a:gd name="connsiteY28" fmla="*/ 6201291 h 6858000"/>
              <a:gd name="connsiteX29" fmla="*/ 4007709 w 6325499"/>
              <a:gd name="connsiteY29" fmla="*/ 6197593 h 6858000"/>
              <a:gd name="connsiteX30" fmla="*/ 3911925 w 6325499"/>
              <a:gd name="connsiteY30" fmla="*/ 6292385 h 6858000"/>
              <a:gd name="connsiteX31" fmla="*/ 4007709 w 6325499"/>
              <a:gd name="connsiteY31" fmla="*/ 6387176 h 6858000"/>
              <a:gd name="connsiteX32" fmla="*/ 4104028 w 6325499"/>
              <a:gd name="connsiteY32" fmla="*/ 6292385 h 6858000"/>
              <a:gd name="connsiteX33" fmla="*/ 4007709 w 6325499"/>
              <a:gd name="connsiteY33" fmla="*/ 6197593 h 6858000"/>
              <a:gd name="connsiteX34" fmla="*/ 4405670 w 6325499"/>
              <a:gd name="connsiteY34" fmla="*/ 6197575 h 6858000"/>
              <a:gd name="connsiteX35" fmla="*/ 4323641 w 6325499"/>
              <a:gd name="connsiteY35" fmla="*/ 6268153 h 6858000"/>
              <a:gd name="connsiteX36" fmla="*/ 4323641 w 6325499"/>
              <a:gd name="connsiteY36" fmla="*/ 6268171 h 6858000"/>
              <a:gd name="connsiteX37" fmla="*/ 4364924 w 6325499"/>
              <a:gd name="connsiteY37" fmla="*/ 6272384 h 6858000"/>
              <a:gd name="connsiteX38" fmla="*/ 4405134 w 6325499"/>
              <a:gd name="connsiteY38" fmla="*/ 6234464 h 6858000"/>
              <a:gd name="connsiteX39" fmla="*/ 4442701 w 6325499"/>
              <a:gd name="connsiteY39" fmla="*/ 6271851 h 6858000"/>
              <a:gd name="connsiteX40" fmla="*/ 4442701 w 6325499"/>
              <a:gd name="connsiteY40" fmla="*/ 6275531 h 6858000"/>
              <a:gd name="connsiteX41" fmla="*/ 4422069 w 6325499"/>
              <a:gd name="connsiteY41" fmla="*/ 6276580 h 6858000"/>
              <a:gd name="connsiteX42" fmla="*/ 4332627 w 6325499"/>
              <a:gd name="connsiteY42" fmla="*/ 6337149 h 6858000"/>
              <a:gd name="connsiteX43" fmla="*/ 4391898 w 6325499"/>
              <a:gd name="connsiteY43" fmla="*/ 6387176 h 6858000"/>
              <a:gd name="connsiteX44" fmla="*/ 4445881 w 6325499"/>
              <a:gd name="connsiteY44" fmla="*/ 6356101 h 6858000"/>
              <a:gd name="connsiteX45" fmla="*/ 4445881 w 6325499"/>
              <a:gd name="connsiteY45" fmla="*/ 6383478 h 6858000"/>
              <a:gd name="connsiteX46" fmla="*/ 4487163 w 6325499"/>
              <a:gd name="connsiteY46" fmla="*/ 6383478 h 6858000"/>
              <a:gd name="connsiteX47" fmla="*/ 4487163 w 6325499"/>
              <a:gd name="connsiteY47" fmla="*/ 6277096 h 6858000"/>
              <a:gd name="connsiteX48" fmla="*/ 4405670 w 6325499"/>
              <a:gd name="connsiteY48" fmla="*/ 6197575 h 6858000"/>
              <a:gd name="connsiteX49" fmla="*/ 3584935 w 6325499"/>
              <a:gd name="connsiteY49" fmla="*/ 6137557 h 6858000"/>
              <a:gd name="connsiteX50" fmla="*/ 3560069 w 6325499"/>
              <a:gd name="connsiteY50" fmla="*/ 6201291 h 6858000"/>
              <a:gd name="connsiteX51" fmla="*/ 3502388 w 6325499"/>
              <a:gd name="connsiteY51" fmla="*/ 6201291 h 6858000"/>
              <a:gd name="connsiteX52" fmla="*/ 3502388 w 6325499"/>
              <a:gd name="connsiteY52" fmla="*/ 6239211 h 6858000"/>
              <a:gd name="connsiteX53" fmla="*/ 3545778 w 6325499"/>
              <a:gd name="connsiteY53" fmla="*/ 6239211 h 6858000"/>
              <a:gd name="connsiteX54" fmla="*/ 3535721 w 6325499"/>
              <a:gd name="connsiteY54" fmla="*/ 6263958 h 6858000"/>
              <a:gd name="connsiteX55" fmla="*/ 3521430 w 6325499"/>
              <a:gd name="connsiteY55" fmla="*/ 6322945 h 6858000"/>
              <a:gd name="connsiteX56" fmla="*/ 3589169 w 6325499"/>
              <a:gd name="connsiteY56" fmla="*/ 6387194 h 6858000"/>
              <a:gd name="connsiteX57" fmla="*/ 3634685 w 6325499"/>
              <a:gd name="connsiteY57" fmla="*/ 6376136 h 6858000"/>
              <a:gd name="connsiteX58" fmla="*/ 3624109 w 6325499"/>
              <a:gd name="connsiteY58" fmla="*/ 6342429 h 6858000"/>
              <a:gd name="connsiteX59" fmla="*/ 3594474 w 6325499"/>
              <a:gd name="connsiteY59" fmla="*/ 6350323 h 6858000"/>
              <a:gd name="connsiteX60" fmla="*/ 3564839 w 6325499"/>
              <a:gd name="connsiteY60" fmla="*/ 6320296 h 6858000"/>
              <a:gd name="connsiteX61" fmla="*/ 3573842 w 6325499"/>
              <a:gd name="connsiteY61" fmla="*/ 6278696 h 6858000"/>
              <a:gd name="connsiteX62" fmla="*/ 3589186 w 6325499"/>
              <a:gd name="connsiteY62" fmla="*/ 6239193 h 6858000"/>
              <a:gd name="connsiteX63" fmla="*/ 3638329 w 6325499"/>
              <a:gd name="connsiteY63" fmla="*/ 6239193 h 6858000"/>
              <a:gd name="connsiteX64" fmla="*/ 3685953 w 6325499"/>
              <a:gd name="connsiteY64" fmla="*/ 6383496 h 6858000"/>
              <a:gd name="connsiteX65" fmla="*/ 3739400 w 6325499"/>
              <a:gd name="connsiteY65" fmla="*/ 6383496 h 6858000"/>
              <a:gd name="connsiteX66" fmla="*/ 3774323 w 6325499"/>
              <a:gd name="connsiteY66" fmla="*/ 6247620 h 6858000"/>
              <a:gd name="connsiteX67" fmla="*/ 3808728 w 6325499"/>
              <a:gd name="connsiteY67" fmla="*/ 6383496 h 6858000"/>
              <a:gd name="connsiteX68" fmla="*/ 3860586 w 6325499"/>
              <a:gd name="connsiteY68" fmla="*/ 6383496 h 6858000"/>
              <a:gd name="connsiteX69" fmla="*/ 3920910 w 6325499"/>
              <a:gd name="connsiteY69" fmla="*/ 6201273 h 6858000"/>
              <a:gd name="connsiteX70" fmla="*/ 3874876 w 6325499"/>
              <a:gd name="connsiteY70" fmla="*/ 6201273 h 6858000"/>
              <a:gd name="connsiteX71" fmla="*/ 3834666 w 6325499"/>
              <a:gd name="connsiteY71" fmla="*/ 6339265 h 6858000"/>
              <a:gd name="connsiteX72" fmla="*/ 3802386 w 6325499"/>
              <a:gd name="connsiteY72" fmla="*/ 6201273 h 6858000"/>
              <a:gd name="connsiteX73" fmla="*/ 3745759 w 6325499"/>
              <a:gd name="connsiteY73" fmla="*/ 6201273 h 6858000"/>
              <a:gd name="connsiteX74" fmla="*/ 3713480 w 6325499"/>
              <a:gd name="connsiteY74" fmla="*/ 6339265 h 6858000"/>
              <a:gd name="connsiteX75" fmla="*/ 3673270 w 6325499"/>
              <a:gd name="connsiteY75" fmla="*/ 6201273 h 6858000"/>
              <a:gd name="connsiteX76" fmla="*/ 3603995 w 6325499"/>
              <a:gd name="connsiteY76" fmla="*/ 6201273 h 6858000"/>
              <a:gd name="connsiteX77" fmla="*/ 3623574 w 6325499"/>
              <a:gd name="connsiteY77" fmla="*/ 6152828 h 6858000"/>
              <a:gd name="connsiteX78" fmla="*/ 4264353 w 6325499"/>
              <a:gd name="connsiteY78" fmla="*/ 6120188 h 6858000"/>
              <a:gd name="connsiteX79" fmla="*/ 4264353 w 6325499"/>
              <a:gd name="connsiteY79" fmla="*/ 6226571 h 6858000"/>
              <a:gd name="connsiteX80" fmla="*/ 4207726 w 6325499"/>
              <a:gd name="connsiteY80" fmla="*/ 6197611 h 6858000"/>
              <a:gd name="connsiteX81" fmla="*/ 4116711 w 6325499"/>
              <a:gd name="connsiteY81" fmla="*/ 6292936 h 6858000"/>
              <a:gd name="connsiteX82" fmla="*/ 4116729 w 6325499"/>
              <a:gd name="connsiteY82" fmla="*/ 6292918 h 6858000"/>
              <a:gd name="connsiteX83" fmla="*/ 4207743 w 6325499"/>
              <a:gd name="connsiteY83" fmla="*/ 6387194 h 6858000"/>
              <a:gd name="connsiteX84" fmla="*/ 4266478 w 6325499"/>
              <a:gd name="connsiteY84" fmla="*/ 6358234 h 6858000"/>
              <a:gd name="connsiteX85" fmla="*/ 4266478 w 6325499"/>
              <a:gd name="connsiteY85" fmla="*/ 6383514 h 6858000"/>
              <a:gd name="connsiteX86" fmla="*/ 4308279 w 6325499"/>
              <a:gd name="connsiteY86" fmla="*/ 6383514 h 6858000"/>
              <a:gd name="connsiteX87" fmla="*/ 4308279 w 6325499"/>
              <a:gd name="connsiteY87" fmla="*/ 6120188 h 6858000"/>
              <a:gd name="connsiteX88" fmla="*/ 657472 w 6325499"/>
              <a:gd name="connsiteY88" fmla="*/ 0 h 6858000"/>
              <a:gd name="connsiteX89" fmla="*/ 5668027 w 6325499"/>
              <a:gd name="connsiteY89" fmla="*/ 0 h 6858000"/>
              <a:gd name="connsiteX90" fmla="*/ 6325499 w 6325499"/>
              <a:gd name="connsiteY90" fmla="*/ 657472 h 6858000"/>
              <a:gd name="connsiteX91" fmla="*/ 6325499 w 6325499"/>
              <a:gd name="connsiteY91" fmla="*/ 6200528 h 6858000"/>
              <a:gd name="connsiteX92" fmla="*/ 5668027 w 6325499"/>
              <a:gd name="connsiteY92" fmla="*/ 6858000 h 6858000"/>
              <a:gd name="connsiteX93" fmla="*/ 657472 w 6325499"/>
              <a:gd name="connsiteY93" fmla="*/ 6858000 h 6858000"/>
              <a:gd name="connsiteX94" fmla="*/ 0 w 6325499"/>
              <a:gd name="connsiteY94" fmla="*/ 6200528 h 6858000"/>
              <a:gd name="connsiteX95" fmla="*/ 0 w 6325499"/>
              <a:gd name="connsiteY95" fmla="*/ 657472 h 6858000"/>
              <a:gd name="connsiteX96" fmla="*/ 657472 w 6325499"/>
              <a:gd name="connsiteY9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325499" h="6858000">
                <a:moveTo>
                  <a:pt x="4444291" y="6302927"/>
                </a:moveTo>
                <a:lnTo>
                  <a:pt x="4444291" y="6313451"/>
                </a:lnTo>
                <a:cubicBezTo>
                  <a:pt x="4444291" y="6332403"/>
                  <a:pt x="4427892" y="6354536"/>
                  <a:pt x="4404080" y="6354536"/>
                </a:cubicBezTo>
                <a:cubicBezTo>
                  <a:pt x="4389272" y="6354536"/>
                  <a:pt x="4376571" y="6348225"/>
                  <a:pt x="4376571" y="6334003"/>
                </a:cubicBezTo>
                <a:lnTo>
                  <a:pt x="4376553" y="6334003"/>
                </a:lnTo>
                <a:cubicBezTo>
                  <a:pt x="4376553" y="6313985"/>
                  <a:pt x="4402491" y="6305558"/>
                  <a:pt x="4424713" y="6303976"/>
                </a:cubicBezTo>
                <a:close/>
                <a:moveTo>
                  <a:pt x="4007709" y="6234980"/>
                </a:moveTo>
                <a:cubicBezTo>
                  <a:pt x="4038398" y="6234980"/>
                  <a:pt x="4059048" y="6260793"/>
                  <a:pt x="4059048" y="6292385"/>
                </a:cubicBezTo>
                <a:cubicBezTo>
                  <a:pt x="4059048" y="6323976"/>
                  <a:pt x="4038934" y="6349789"/>
                  <a:pt x="4007709" y="6349789"/>
                </a:cubicBezTo>
                <a:cubicBezTo>
                  <a:pt x="3976483" y="6349789"/>
                  <a:pt x="3956905" y="6323976"/>
                  <a:pt x="3956905" y="6292385"/>
                </a:cubicBezTo>
                <a:cubicBezTo>
                  <a:pt x="3956905" y="6260793"/>
                  <a:pt x="3977019" y="6234980"/>
                  <a:pt x="4007709" y="6234980"/>
                </a:cubicBezTo>
                <a:close/>
                <a:moveTo>
                  <a:pt x="4214621" y="6234464"/>
                </a:moveTo>
                <a:cubicBezTo>
                  <a:pt x="4247418" y="6234464"/>
                  <a:pt x="4267014" y="6259744"/>
                  <a:pt x="4267014" y="6292918"/>
                </a:cubicBezTo>
                <a:cubicBezTo>
                  <a:pt x="4267014" y="6326091"/>
                  <a:pt x="4246900" y="6351372"/>
                  <a:pt x="4214621" y="6351372"/>
                </a:cubicBezTo>
                <a:cubicBezTo>
                  <a:pt x="4182342" y="6351372"/>
                  <a:pt x="4161709" y="6323460"/>
                  <a:pt x="4161709" y="6292918"/>
                </a:cubicBezTo>
                <a:cubicBezTo>
                  <a:pt x="4161709" y="6261327"/>
                  <a:pt x="4181824" y="6234464"/>
                  <a:pt x="4214621" y="6234464"/>
                </a:cubicBezTo>
                <a:close/>
                <a:moveTo>
                  <a:pt x="4484501" y="6201291"/>
                </a:moveTo>
                <a:lnTo>
                  <a:pt x="4561243" y="6378767"/>
                </a:lnTo>
                <a:lnTo>
                  <a:pt x="4557545" y="6387194"/>
                </a:lnTo>
                <a:cubicBezTo>
                  <a:pt x="4548542" y="6407212"/>
                  <a:pt x="4536913" y="6418270"/>
                  <a:pt x="4514155" y="6418270"/>
                </a:cubicBezTo>
                <a:cubicBezTo>
                  <a:pt x="4508331" y="6418270"/>
                  <a:pt x="4501454" y="6417221"/>
                  <a:pt x="4495630" y="6415639"/>
                </a:cubicBezTo>
                <a:lnTo>
                  <a:pt x="4495630" y="6453559"/>
                </a:lnTo>
                <a:cubicBezTo>
                  <a:pt x="4503044" y="6455657"/>
                  <a:pt x="4510439" y="6456190"/>
                  <a:pt x="4519442" y="6456190"/>
                </a:cubicBezTo>
                <a:cubicBezTo>
                  <a:pt x="4561779" y="6456190"/>
                  <a:pt x="4587716" y="6425114"/>
                  <a:pt x="4604115" y="6385096"/>
                </a:cubicBezTo>
                <a:lnTo>
                  <a:pt x="4678731" y="6201291"/>
                </a:lnTo>
                <a:lnTo>
                  <a:pt x="4629517" y="6201291"/>
                </a:lnTo>
                <a:lnTo>
                  <a:pt x="4584537" y="6331905"/>
                </a:lnTo>
                <a:lnTo>
                  <a:pt x="4533733" y="6201291"/>
                </a:lnTo>
                <a:lnTo>
                  <a:pt x="4533715" y="6201291"/>
                </a:lnTo>
                <a:close/>
                <a:moveTo>
                  <a:pt x="4007709" y="6197593"/>
                </a:moveTo>
                <a:cubicBezTo>
                  <a:pt x="3955833" y="6197593"/>
                  <a:pt x="3911925" y="6236562"/>
                  <a:pt x="3911925" y="6292385"/>
                </a:cubicBezTo>
                <a:cubicBezTo>
                  <a:pt x="3911925" y="6348207"/>
                  <a:pt x="3956369" y="6387176"/>
                  <a:pt x="4007709" y="6387176"/>
                </a:cubicBezTo>
                <a:cubicBezTo>
                  <a:pt x="4059048" y="6387176"/>
                  <a:pt x="4104028" y="6348207"/>
                  <a:pt x="4104028" y="6292385"/>
                </a:cubicBezTo>
                <a:cubicBezTo>
                  <a:pt x="4104028" y="6236562"/>
                  <a:pt x="4059584" y="6197593"/>
                  <a:pt x="4007709" y="6197593"/>
                </a:cubicBezTo>
                <a:close/>
                <a:moveTo>
                  <a:pt x="4405670" y="6197575"/>
                </a:moveTo>
                <a:cubicBezTo>
                  <a:pt x="4360154" y="6197575"/>
                  <a:pt x="4326285" y="6224953"/>
                  <a:pt x="4323641" y="6268153"/>
                </a:cubicBezTo>
                <a:lnTo>
                  <a:pt x="4323641" y="6268171"/>
                </a:lnTo>
                <a:lnTo>
                  <a:pt x="4364924" y="6272384"/>
                </a:lnTo>
                <a:cubicBezTo>
                  <a:pt x="4366514" y="6248687"/>
                  <a:pt x="4381322" y="6234464"/>
                  <a:pt x="4405134" y="6234464"/>
                </a:cubicBezTo>
                <a:cubicBezTo>
                  <a:pt x="4428946" y="6234464"/>
                  <a:pt x="4442701" y="6248687"/>
                  <a:pt x="4442701" y="6271851"/>
                </a:cubicBezTo>
                <a:lnTo>
                  <a:pt x="4442701" y="6275531"/>
                </a:lnTo>
                <a:lnTo>
                  <a:pt x="4422069" y="6276580"/>
                </a:lnTo>
                <a:cubicBezTo>
                  <a:pt x="4378143" y="6279211"/>
                  <a:pt x="4332627" y="6296598"/>
                  <a:pt x="4332627" y="6337149"/>
                </a:cubicBezTo>
                <a:cubicBezTo>
                  <a:pt x="4332627" y="6369274"/>
                  <a:pt x="4358028" y="6387176"/>
                  <a:pt x="4391898" y="6387176"/>
                </a:cubicBezTo>
                <a:cubicBezTo>
                  <a:pt x="4417299" y="6387176"/>
                  <a:pt x="4439521" y="6374003"/>
                  <a:pt x="4445881" y="6356101"/>
                </a:cubicBezTo>
                <a:lnTo>
                  <a:pt x="4445881" y="6383478"/>
                </a:lnTo>
                <a:lnTo>
                  <a:pt x="4487163" y="6383478"/>
                </a:lnTo>
                <a:lnTo>
                  <a:pt x="4487163" y="6277096"/>
                </a:lnTo>
                <a:cubicBezTo>
                  <a:pt x="4487163" y="6226535"/>
                  <a:pt x="4451186" y="6197575"/>
                  <a:pt x="4405670" y="6197575"/>
                </a:cubicBezTo>
                <a:close/>
                <a:moveTo>
                  <a:pt x="3584935" y="6137557"/>
                </a:moveTo>
                <a:lnTo>
                  <a:pt x="3560069" y="6201291"/>
                </a:lnTo>
                <a:lnTo>
                  <a:pt x="3502388" y="6201291"/>
                </a:lnTo>
                <a:lnTo>
                  <a:pt x="3502388" y="6239211"/>
                </a:lnTo>
                <a:lnTo>
                  <a:pt x="3545778" y="6239211"/>
                </a:lnTo>
                <a:lnTo>
                  <a:pt x="3535721" y="6263958"/>
                </a:lnTo>
                <a:cubicBezTo>
                  <a:pt x="3526200" y="6287656"/>
                  <a:pt x="3521430" y="6307674"/>
                  <a:pt x="3521430" y="6322945"/>
                </a:cubicBezTo>
                <a:cubicBezTo>
                  <a:pt x="3521430" y="6361398"/>
                  <a:pt x="3549476" y="6387194"/>
                  <a:pt x="3589169" y="6387194"/>
                </a:cubicBezTo>
                <a:cubicBezTo>
                  <a:pt x="3603459" y="6387194"/>
                  <a:pt x="3621984" y="6382981"/>
                  <a:pt x="3634685" y="6376136"/>
                </a:cubicBezTo>
                <a:lnTo>
                  <a:pt x="3624109" y="6342429"/>
                </a:lnTo>
                <a:cubicBezTo>
                  <a:pt x="3617768" y="6345594"/>
                  <a:pt x="3603995" y="6350323"/>
                  <a:pt x="3594474" y="6350323"/>
                </a:cubicBezTo>
                <a:cubicBezTo>
                  <a:pt x="3578075" y="6350323"/>
                  <a:pt x="3564839" y="6340314"/>
                  <a:pt x="3564839" y="6320296"/>
                </a:cubicBezTo>
                <a:cubicBezTo>
                  <a:pt x="3564839" y="6307122"/>
                  <a:pt x="3568018" y="6293967"/>
                  <a:pt x="3573842" y="6278696"/>
                </a:cubicBezTo>
                <a:lnTo>
                  <a:pt x="3589186" y="6239193"/>
                </a:lnTo>
                <a:lnTo>
                  <a:pt x="3638329" y="6239193"/>
                </a:lnTo>
                <a:lnTo>
                  <a:pt x="3685953" y="6383496"/>
                </a:lnTo>
                <a:lnTo>
                  <a:pt x="3739400" y="6383496"/>
                </a:lnTo>
                <a:lnTo>
                  <a:pt x="3774323" y="6247620"/>
                </a:lnTo>
                <a:lnTo>
                  <a:pt x="3808728" y="6383496"/>
                </a:lnTo>
                <a:lnTo>
                  <a:pt x="3860586" y="6383496"/>
                </a:lnTo>
                <a:lnTo>
                  <a:pt x="3920910" y="6201273"/>
                </a:lnTo>
                <a:lnTo>
                  <a:pt x="3874876" y="6201273"/>
                </a:lnTo>
                <a:lnTo>
                  <a:pt x="3834666" y="6339265"/>
                </a:lnTo>
                <a:lnTo>
                  <a:pt x="3802386" y="6201273"/>
                </a:lnTo>
                <a:lnTo>
                  <a:pt x="3745759" y="6201273"/>
                </a:lnTo>
                <a:lnTo>
                  <a:pt x="3713480" y="6339265"/>
                </a:lnTo>
                <a:lnTo>
                  <a:pt x="3673270" y="6201273"/>
                </a:lnTo>
                <a:lnTo>
                  <a:pt x="3603995" y="6201273"/>
                </a:lnTo>
                <a:lnTo>
                  <a:pt x="3623574" y="6152828"/>
                </a:lnTo>
                <a:close/>
                <a:moveTo>
                  <a:pt x="4264353" y="6120188"/>
                </a:moveTo>
                <a:lnTo>
                  <a:pt x="4264353" y="6226571"/>
                </a:lnTo>
                <a:cubicBezTo>
                  <a:pt x="4253242" y="6206037"/>
                  <a:pt x="4228376" y="6197611"/>
                  <a:pt x="4207726" y="6197611"/>
                </a:cubicBezTo>
                <a:cubicBezTo>
                  <a:pt x="4155332" y="6197611"/>
                  <a:pt x="4116711" y="6239744"/>
                  <a:pt x="4116711" y="6292936"/>
                </a:cubicBezTo>
                <a:lnTo>
                  <a:pt x="4116729" y="6292918"/>
                </a:lnTo>
                <a:cubicBezTo>
                  <a:pt x="4116729" y="6347158"/>
                  <a:pt x="4157476" y="6387194"/>
                  <a:pt x="4207743" y="6387194"/>
                </a:cubicBezTo>
                <a:cubicBezTo>
                  <a:pt x="4231019" y="6387194"/>
                  <a:pt x="4255367" y="6378767"/>
                  <a:pt x="4266478" y="6358234"/>
                </a:cubicBezTo>
                <a:lnTo>
                  <a:pt x="4266478" y="6383514"/>
                </a:lnTo>
                <a:lnTo>
                  <a:pt x="4308279" y="6383514"/>
                </a:lnTo>
                <a:lnTo>
                  <a:pt x="4308279" y="6120188"/>
                </a:lnTo>
                <a:close/>
                <a:moveTo>
                  <a:pt x="657472" y="0"/>
                </a:moveTo>
                <a:lnTo>
                  <a:pt x="5668027" y="0"/>
                </a:lnTo>
                <a:cubicBezTo>
                  <a:pt x="6031139" y="0"/>
                  <a:pt x="6325499" y="294360"/>
                  <a:pt x="6325499" y="657472"/>
                </a:cubicBezTo>
                <a:lnTo>
                  <a:pt x="6325499" y="6200528"/>
                </a:lnTo>
                <a:cubicBezTo>
                  <a:pt x="6325499" y="6563640"/>
                  <a:pt x="6031139" y="6858000"/>
                  <a:pt x="5668027" y="6858000"/>
                </a:cubicBezTo>
                <a:lnTo>
                  <a:pt x="657472" y="6858000"/>
                </a:lnTo>
                <a:cubicBezTo>
                  <a:pt x="294360" y="6858000"/>
                  <a:pt x="0" y="6563640"/>
                  <a:pt x="0" y="6200528"/>
                </a:cubicBezTo>
                <a:lnTo>
                  <a:pt x="0" y="657472"/>
                </a:lnTo>
                <a:cubicBezTo>
                  <a:pt x="0" y="294360"/>
                  <a:pt x="294360" y="0"/>
                  <a:pt x="657472"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err="1"/>
              <a:t>Insert</a:t>
            </a:r>
            <a:r>
              <a:rPr lang="da-DK"/>
              <a: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587375" y="476249"/>
            <a:ext cx="5400674" cy="1368425"/>
          </a:xfrm>
          <a:prstGeom prst="rect">
            <a:avLst/>
          </a:prstGeom>
        </p:spPr>
        <p:txBody>
          <a:bodyPr/>
          <a:lstStyle>
            <a:lvl1pPr>
              <a:defRPr/>
            </a:lvl1pPr>
          </a:lstStyle>
          <a:p>
            <a:r>
              <a:rPr lang="en-GB"/>
              <a:t>Click to edit title</a:t>
            </a:r>
            <a:endParaRPr lang="da-DK"/>
          </a:p>
        </p:txBody>
      </p:sp>
      <p:sp>
        <p:nvSpPr>
          <p:cNvPr id="4" name="Grafik 2">
            <a:extLst>
              <a:ext uri="{FF2B5EF4-FFF2-40B4-BE49-F238E27FC236}">
                <a16:creationId xmlns:a16="http://schemas.microsoft.com/office/drawing/2014/main" id="{46C5308E-79BB-D7F4-92A8-BFC8DC57C3B1}"/>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3" name="Pladsholder til tekst 5">
            <a:extLst>
              <a:ext uri="{FF2B5EF4-FFF2-40B4-BE49-F238E27FC236}">
                <a16:creationId xmlns:a16="http://schemas.microsoft.com/office/drawing/2014/main" id="{90D7D0B2-797C-007C-C57D-DA4465A3B4BF}"/>
              </a:ext>
            </a:extLst>
          </p:cNvPr>
          <p:cNvSpPr>
            <a:spLocks noGrp="1"/>
          </p:cNvSpPr>
          <p:nvPr>
            <p:ph type="body" sz="quarter" idx="13"/>
          </p:nvPr>
        </p:nvSpPr>
        <p:spPr>
          <a:xfrm>
            <a:off x="587374" y="2492376"/>
            <a:ext cx="5400674" cy="3384550"/>
          </a:xfrm>
        </p:spPr>
        <p:txBody>
          <a:bodyPr/>
          <a:lstStyle/>
          <a:p>
            <a:pPr lvl="0"/>
            <a:r>
              <a:rPr lang="en-GB"/>
              <a:t>Click to edit Master text styles</a:t>
            </a:r>
          </a:p>
        </p:txBody>
      </p:sp>
      <p:sp>
        <p:nvSpPr>
          <p:cNvPr id="6" name="Text Placeholder 3">
            <a:extLst>
              <a:ext uri="{FF2B5EF4-FFF2-40B4-BE49-F238E27FC236}">
                <a16:creationId xmlns:a16="http://schemas.microsoft.com/office/drawing/2014/main" id="{0DA5C24A-5600-A45A-9033-7E837A32B529}"/>
              </a:ext>
            </a:extLst>
          </p:cNvPr>
          <p:cNvSpPr>
            <a:spLocks noGrp="1"/>
          </p:cNvSpPr>
          <p:nvPr>
            <p:ph type="body" sz="quarter" idx="11" hasCustomPrompt="1"/>
          </p:nvPr>
        </p:nvSpPr>
        <p:spPr>
          <a:xfrm>
            <a:off x="591980" y="271145"/>
            <a:ext cx="5396068" cy="205105"/>
          </a:xfrm>
        </p:spPr>
        <p:txBody>
          <a:bodyPr/>
          <a:lstStyle>
            <a:lvl1pPr marL="0" indent="0">
              <a:buNone/>
              <a:defRPr>
                <a:solidFill>
                  <a:schemeClr val="tx1"/>
                </a:solidFill>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11655604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31 Title + text and image, black">
    <p:bg>
      <p:bgPr>
        <a:solidFill>
          <a:schemeClr val="tx1"/>
        </a:solidFill>
        <a:effectLst/>
      </p:bgPr>
    </p:bg>
    <p:spTree>
      <p:nvGrpSpPr>
        <p:cNvPr id="1" name=""/>
        <p:cNvGrpSpPr/>
        <p:nvPr/>
      </p:nvGrpSpPr>
      <p:grpSpPr>
        <a:xfrm>
          <a:off x="0" y="0"/>
          <a:ext cx="0" cy="0"/>
          <a:chOff x="0" y="0"/>
          <a:chExt cx="0" cy="0"/>
        </a:xfrm>
      </p:grpSpPr>
      <p:sp>
        <p:nvSpPr>
          <p:cNvPr id="52" name="Pladsholder til billede 51">
            <a:extLst>
              <a:ext uri="{FF2B5EF4-FFF2-40B4-BE49-F238E27FC236}">
                <a16:creationId xmlns:a16="http://schemas.microsoft.com/office/drawing/2014/main" id="{1335F2BC-358C-57AB-E7AB-47B700A51E1D}"/>
              </a:ext>
            </a:extLst>
          </p:cNvPr>
          <p:cNvSpPr>
            <a:spLocks noGrp="1"/>
          </p:cNvSpPr>
          <p:nvPr>
            <p:ph type="pic" sz="quarter" idx="14" hasCustomPrompt="1"/>
          </p:nvPr>
        </p:nvSpPr>
        <p:spPr>
          <a:xfrm>
            <a:off x="6914515" y="0"/>
            <a:ext cx="6325499" cy="6858000"/>
          </a:xfrm>
          <a:custGeom>
            <a:avLst/>
            <a:gdLst>
              <a:gd name="connsiteX0" fmla="*/ 4444291 w 6325499"/>
              <a:gd name="connsiteY0" fmla="*/ 6302927 h 6858000"/>
              <a:gd name="connsiteX1" fmla="*/ 4444291 w 6325499"/>
              <a:gd name="connsiteY1" fmla="*/ 6313451 h 6858000"/>
              <a:gd name="connsiteX2" fmla="*/ 4404080 w 6325499"/>
              <a:gd name="connsiteY2" fmla="*/ 6354536 h 6858000"/>
              <a:gd name="connsiteX3" fmla="*/ 4376571 w 6325499"/>
              <a:gd name="connsiteY3" fmla="*/ 6334003 h 6858000"/>
              <a:gd name="connsiteX4" fmla="*/ 4376553 w 6325499"/>
              <a:gd name="connsiteY4" fmla="*/ 6334003 h 6858000"/>
              <a:gd name="connsiteX5" fmla="*/ 4424713 w 6325499"/>
              <a:gd name="connsiteY5" fmla="*/ 6303976 h 6858000"/>
              <a:gd name="connsiteX6" fmla="*/ 4007709 w 6325499"/>
              <a:gd name="connsiteY6" fmla="*/ 6234980 h 6858000"/>
              <a:gd name="connsiteX7" fmla="*/ 4059048 w 6325499"/>
              <a:gd name="connsiteY7" fmla="*/ 6292385 h 6858000"/>
              <a:gd name="connsiteX8" fmla="*/ 4007709 w 6325499"/>
              <a:gd name="connsiteY8" fmla="*/ 6349789 h 6858000"/>
              <a:gd name="connsiteX9" fmla="*/ 3956905 w 6325499"/>
              <a:gd name="connsiteY9" fmla="*/ 6292385 h 6858000"/>
              <a:gd name="connsiteX10" fmla="*/ 4007709 w 6325499"/>
              <a:gd name="connsiteY10" fmla="*/ 6234980 h 6858000"/>
              <a:gd name="connsiteX11" fmla="*/ 4214621 w 6325499"/>
              <a:gd name="connsiteY11" fmla="*/ 6234464 h 6858000"/>
              <a:gd name="connsiteX12" fmla="*/ 4267014 w 6325499"/>
              <a:gd name="connsiteY12" fmla="*/ 6292918 h 6858000"/>
              <a:gd name="connsiteX13" fmla="*/ 4214621 w 6325499"/>
              <a:gd name="connsiteY13" fmla="*/ 6351372 h 6858000"/>
              <a:gd name="connsiteX14" fmla="*/ 4161709 w 6325499"/>
              <a:gd name="connsiteY14" fmla="*/ 6292918 h 6858000"/>
              <a:gd name="connsiteX15" fmla="*/ 4214621 w 6325499"/>
              <a:gd name="connsiteY15" fmla="*/ 6234464 h 6858000"/>
              <a:gd name="connsiteX16" fmla="*/ 4484501 w 6325499"/>
              <a:gd name="connsiteY16" fmla="*/ 6201291 h 6858000"/>
              <a:gd name="connsiteX17" fmla="*/ 4561243 w 6325499"/>
              <a:gd name="connsiteY17" fmla="*/ 6378767 h 6858000"/>
              <a:gd name="connsiteX18" fmla="*/ 4557545 w 6325499"/>
              <a:gd name="connsiteY18" fmla="*/ 6387194 h 6858000"/>
              <a:gd name="connsiteX19" fmla="*/ 4514155 w 6325499"/>
              <a:gd name="connsiteY19" fmla="*/ 6418270 h 6858000"/>
              <a:gd name="connsiteX20" fmla="*/ 4495630 w 6325499"/>
              <a:gd name="connsiteY20" fmla="*/ 6415639 h 6858000"/>
              <a:gd name="connsiteX21" fmla="*/ 4495630 w 6325499"/>
              <a:gd name="connsiteY21" fmla="*/ 6453559 h 6858000"/>
              <a:gd name="connsiteX22" fmla="*/ 4519442 w 6325499"/>
              <a:gd name="connsiteY22" fmla="*/ 6456190 h 6858000"/>
              <a:gd name="connsiteX23" fmla="*/ 4604115 w 6325499"/>
              <a:gd name="connsiteY23" fmla="*/ 6385096 h 6858000"/>
              <a:gd name="connsiteX24" fmla="*/ 4678731 w 6325499"/>
              <a:gd name="connsiteY24" fmla="*/ 6201291 h 6858000"/>
              <a:gd name="connsiteX25" fmla="*/ 4629517 w 6325499"/>
              <a:gd name="connsiteY25" fmla="*/ 6201291 h 6858000"/>
              <a:gd name="connsiteX26" fmla="*/ 4584537 w 6325499"/>
              <a:gd name="connsiteY26" fmla="*/ 6331905 h 6858000"/>
              <a:gd name="connsiteX27" fmla="*/ 4533733 w 6325499"/>
              <a:gd name="connsiteY27" fmla="*/ 6201291 h 6858000"/>
              <a:gd name="connsiteX28" fmla="*/ 4533715 w 6325499"/>
              <a:gd name="connsiteY28" fmla="*/ 6201291 h 6858000"/>
              <a:gd name="connsiteX29" fmla="*/ 4007709 w 6325499"/>
              <a:gd name="connsiteY29" fmla="*/ 6197593 h 6858000"/>
              <a:gd name="connsiteX30" fmla="*/ 3911925 w 6325499"/>
              <a:gd name="connsiteY30" fmla="*/ 6292385 h 6858000"/>
              <a:gd name="connsiteX31" fmla="*/ 4007709 w 6325499"/>
              <a:gd name="connsiteY31" fmla="*/ 6387176 h 6858000"/>
              <a:gd name="connsiteX32" fmla="*/ 4104028 w 6325499"/>
              <a:gd name="connsiteY32" fmla="*/ 6292385 h 6858000"/>
              <a:gd name="connsiteX33" fmla="*/ 4007709 w 6325499"/>
              <a:gd name="connsiteY33" fmla="*/ 6197593 h 6858000"/>
              <a:gd name="connsiteX34" fmla="*/ 4405670 w 6325499"/>
              <a:gd name="connsiteY34" fmla="*/ 6197575 h 6858000"/>
              <a:gd name="connsiteX35" fmla="*/ 4323641 w 6325499"/>
              <a:gd name="connsiteY35" fmla="*/ 6268153 h 6858000"/>
              <a:gd name="connsiteX36" fmla="*/ 4323641 w 6325499"/>
              <a:gd name="connsiteY36" fmla="*/ 6268171 h 6858000"/>
              <a:gd name="connsiteX37" fmla="*/ 4364924 w 6325499"/>
              <a:gd name="connsiteY37" fmla="*/ 6272384 h 6858000"/>
              <a:gd name="connsiteX38" fmla="*/ 4405134 w 6325499"/>
              <a:gd name="connsiteY38" fmla="*/ 6234464 h 6858000"/>
              <a:gd name="connsiteX39" fmla="*/ 4442701 w 6325499"/>
              <a:gd name="connsiteY39" fmla="*/ 6271851 h 6858000"/>
              <a:gd name="connsiteX40" fmla="*/ 4442701 w 6325499"/>
              <a:gd name="connsiteY40" fmla="*/ 6275531 h 6858000"/>
              <a:gd name="connsiteX41" fmla="*/ 4422069 w 6325499"/>
              <a:gd name="connsiteY41" fmla="*/ 6276580 h 6858000"/>
              <a:gd name="connsiteX42" fmla="*/ 4332627 w 6325499"/>
              <a:gd name="connsiteY42" fmla="*/ 6337149 h 6858000"/>
              <a:gd name="connsiteX43" fmla="*/ 4391898 w 6325499"/>
              <a:gd name="connsiteY43" fmla="*/ 6387176 h 6858000"/>
              <a:gd name="connsiteX44" fmla="*/ 4445881 w 6325499"/>
              <a:gd name="connsiteY44" fmla="*/ 6356101 h 6858000"/>
              <a:gd name="connsiteX45" fmla="*/ 4445881 w 6325499"/>
              <a:gd name="connsiteY45" fmla="*/ 6383478 h 6858000"/>
              <a:gd name="connsiteX46" fmla="*/ 4487163 w 6325499"/>
              <a:gd name="connsiteY46" fmla="*/ 6383478 h 6858000"/>
              <a:gd name="connsiteX47" fmla="*/ 4487163 w 6325499"/>
              <a:gd name="connsiteY47" fmla="*/ 6277096 h 6858000"/>
              <a:gd name="connsiteX48" fmla="*/ 4405670 w 6325499"/>
              <a:gd name="connsiteY48" fmla="*/ 6197575 h 6858000"/>
              <a:gd name="connsiteX49" fmla="*/ 3584935 w 6325499"/>
              <a:gd name="connsiteY49" fmla="*/ 6137557 h 6858000"/>
              <a:gd name="connsiteX50" fmla="*/ 3560069 w 6325499"/>
              <a:gd name="connsiteY50" fmla="*/ 6201291 h 6858000"/>
              <a:gd name="connsiteX51" fmla="*/ 3502388 w 6325499"/>
              <a:gd name="connsiteY51" fmla="*/ 6201291 h 6858000"/>
              <a:gd name="connsiteX52" fmla="*/ 3502388 w 6325499"/>
              <a:gd name="connsiteY52" fmla="*/ 6239211 h 6858000"/>
              <a:gd name="connsiteX53" fmla="*/ 3545778 w 6325499"/>
              <a:gd name="connsiteY53" fmla="*/ 6239211 h 6858000"/>
              <a:gd name="connsiteX54" fmla="*/ 3535721 w 6325499"/>
              <a:gd name="connsiteY54" fmla="*/ 6263958 h 6858000"/>
              <a:gd name="connsiteX55" fmla="*/ 3521430 w 6325499"/>
              <a:gd name="connsiteY55" fmla="*/ 6322945 h 6858000"/>
              <a:gd name="connsiteX56" fmla="*/ 3589169 w 6325499"/>
              <a:gd name="connsiteY56" fmla="*/ 6387194 h 6858000"/>
              <a:gd name="connsiteX57" fmla="*/ 3634685 w 6325499"/>
              <a:gd name="connsiteY57" fmla="*/ 6376136 h 6858000"/>
              <a:gd name="connsiteX58" fmla="*/ 3624109 w 6325499"/>
              <a:gd name="connsiteY58" fmla="*/ 6342429 h 6858000"/>
              <a:gd name="connsiteX59" fmla="*/ 3594474 w 6325499"/>
              <a:gd name="connsiteY59" fmla="*/ 6350323 h 6858000"/>
              <a:gd name="connsiteX60" fmla="*/ 3564839 w 6325499"/>
              <a:gd name="connsiteY60" fmla="*/ 6320296 h 6858000"/>
              <a:gd name="connsiteX61" fmla="*/ 3573842 w 6325499"/>
              <a:gd name="connsiteY61" fmla="*/ 6278696 h 6858000"/>
              <a:gd name="connsiteX62" fmla="*/ 3589186 w 6325499"/>
              <a:gd name="connsiteY62" fmla="*/ 6239193 h 6858000"/>
              <a:gd name="connsiteX63" fmla="*/ 3638329 w 6325499"/>
              <a:gd name="connsiteY63" fmla="*/ 6239193 h 6858000"/>
              <a:gd name="connsiteX64" fmla="*/ 3685953 w 6325499"/>
              <a:gd name="connsiteY64" fmla="*/ 6383496 h 6858000"/>
              <a:gd name="connsiteX65" fmla="*/ 3739400 w 6325499"/>
              <a:gd name="connsiteY65" fmla="*/ 6383496 h 6858000"/>
              <a:gd name="connsiteX66" fmla="*/ 3774323 w 6325499"/>
              <a:gd name="connsiteY66" fmla="*/ 6247620 h 6858000"/>
              <a:gd name="connsiteX67" fmla="*/ 3808728 w 6325499"/>
              <a:gd name="connsiteY67" fmla="*/ 6383496 h 6858000"/>
              <a:gd name="connsiteX68" fmla="*/ 3860586 w 6325499"/>
              <a:gd name="connsiteY68" fmla="*/ 6383496 h 6858000"/>
              <a:gd name="connsiteX69" fmla="*/ 3920910 w 6325499"/>
              <a:gd name="connsiteY69" fmla="*/ 6201273 h 6858000"/>
              <a:gd name="connsiteX70" fmla="*/ 3874876 w 6325499"/>
              <a:gd name="connsiteY70" fmla="*/ 6201273 h 6858000"/>
              <a:gd name="connsiteX71" fmla="*/ 3834666 w 6325499"/>
              <a:gd name="connsiteY71" fmla="*/ 6339265 h 6858000"/>
              <a:gd name="connsiteX72" fmla="*/ 3802386 w 6325499"/>
              <a:gd name="connsiteY72" fmla="*/ 6201273 h 6858000"/>
              <a:gd name="connsiteX73" fmla="*/ 3745759 w 6325499"/>
              <a:gd name="connsiteY73" fmla="*/ 6201273 h 6858000"/>
              <a:gd name="connsiteX74" fmla="*/ 3713480 w 6325499"/>
              <a:gd name="connsiteY74" fmla="*/ 6339265 h 6858000"/>
              <a:gd name="connsiteX75" fmla="*/ 3673270 w 6325499"/>
              <a:gd name="connsiteY75" fmla="*/ 6201273 h 6858000"/>
              <a:gd name="connsiteX76" fmla="*/ 3603995 w 6325499"/>
              <a:gd name="connsiteY76" fmla="*/ 6201273 h 6858000"/>
              <a:gd name="connsiteX77" fmla="*/ 3623574 w 6325499"/>
              <a:gd name="connsiteY77" fmla="*/ 6152828 h 6858000"/>
              <a:gd name="connsiteX78" fmla="*/ 4264353 w 6325499"/>
              <a:gd name="connsiteY78" fmla="*/ 6120188 h 6858000"/>
              <a:gd name="connsiteX79" fmla="*/ 4264353 w 6325499"/>
              <a:gd name="connsiteY79" fmla="*/ 6226571 h 6858000"/>
              <a:gd name="connsiteX80" fmla="*/ 4207726 w 6325499"/>
              <a:gd name="connsiteY80" fmla="*/ 6197611 h 6858000"/>
              <a:gd name="connsiteX81" fmla="*/ 4116711 w 6325499"/>
              <a:gd name="connsiteY81" fmla="*/ 6292936 h 6858000"/>
              <a:gd name="connsiteX82" fmla="*/ 4116729 w 6325499"/>
              <a:gd name="connsiteY82" fmla="*/ 6292918 h 6858000"/>
              <a:gd name="connsiteX83" fmla="*/ 4207743 w 6325499"/>
              <a:gd name="connsiteY83" fmla="*/ 6387194 h 6858000"/>
              <a:gd name="connsiteX84" fmla="*/ 4266478 w 6325499"/>
              <a:gd name="connsiteY84" fmla="*/ 6358234 h 6858000"/>
              <a:gd name="connsiteX85" fmla="*/ 4266478 w 6325499"/>
              <a:gd name="connsiteY85" fmla="*/ 6383514 h 6858000"/>
              <a:gd name="connsiteX86" fmla="*/ 4308279 w 6325499"/>
              <a:gd name="connsiteY86" fmla="*/ 6383514 h 6858000"/>
              <a:gd name="connsiteX87" fmla="*/ 4308279 w 6325499"/>
              <a:gd name="connsiteY87" fmla="*/ 6120188 h 6858000"/>
              <a:gd name="connsiteX88" fmla="*/ 657472 w 6325499"/>
              <a:gd name="connsiteY88" fmla="*/ 0 h 6858000"/>
              <a:gd name="connsiteX89" fmla="*/ 5668027 w 6325499"/>
              <a:gd name="connsiteY89" fmla="*/ 0 h 6858000"/>
              <a:gd name="connsiteX90" fmla="*/ 6325499 w 6325499"/>
              <a:gd name="connsiteY90" fmla="*/ 657472 h 6858000"/>
              <a:gd name="connsiteX91" fmla="*/ 6325499 w 6325499"/>
              <a:gd name="connsiteY91" fmla="*/ 6200528 h 6858000"/>
              <a:gd name="connsiteX92" fmla="*/ 5668027 w 6325499"/>
              <a:gd name="connsiteY92" fmla="*/ 6858000 h 6858000"/>
              <a:gd name="connsiteX93" fmla="*/ 657472 w 6325499"/>
              <a:gd name="connsiteY93" fmla="*/ 6858000 h 6858000"/>
              <a:gd name="connsiteX94" fmla="*/ 0 w 6325499"/>
              <a:gd name="connsiteY94" fmla="*/ 6200528 h 6858000"/>
              <a:gd name="connsiteX95" fmla="*/ 0 w 6325499"/>
              <a:gd name="connsiteY95" fmla="*/ 657472 h 6858000"/>
              <a:gd name="connsiteX96" fmla="*/ 657472 w 6325499"/>
              <a:gd name="connsiteY9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325499" h="6858000">
                <a:moveTo>
                  <a:pt x="4444291" y="6302927"/>
                </a:moveTo>
                <a:lnTo>
                  <a:pt x="4444291" y="6313451"/>
                </a:lnTo>
                <a:cubicBezTo>
                  <a:pt x="4444291" y="6332403"/>
                  <a:pt x="4427892" y="6354536"/>
                  <a:pt x="4404080" y="6354536"/>
                </a:cubicBezTo>
                <a:cubicBezTo>
                  <a:pt x="4389272" y="6354536"/>
                  <a:pt x="4376571" y="6348225"/>
                  <a:pt x="4376571" y="6334003"/>
                </a:cubicBezTo>
                <a:lnTo>
                  <a:pt x="4376553" y="6334003"/>
                </a:lnTo>
                <a:cubicBezTo>
                  <a:pt x="4376553" y="6313985"/>
                  <a:pt x="4402491" y="6305558"/>
                  <a:pt x="4424713" y="6303976"/>
                </a:cubicBezTo>
                <a:close/>
                <a:moveTo>
                  <a:pt x="4007709" y="6234980"/>
                </a:moveTo>
                <a:cubicBezTo>
                  <a:pt x="4038398" y="6234980"/>
                  <a:pt x="4059048" y="6260793"/>
                  <a:pt x="4059048" y="6292385"/>
                </a:cubicBezTo>
                <a:cubicBezTo>
                  <a:pt x="4059048" y="6323976"/>
                  <a:pt x="4038934" y="6349789"/>
                  <a:pt x="4007709" y="6349789"/>
                </a:cubicBezTo>
                <a:cubicBezTo>
                  <a:pt x="3976483" y="6349789"/>
                  <a:pt x="3956905" y="6323976"/>
                  <a:pt x="3956905" y="6292385"/>
                </a:cubicBezTo>
                <a:cubicBezTo>
                  <a:pt x="3956905" y="6260793"/>
                  <a:pt x="3977019" y="6234980"/>
                  <a:pt x="4007709" y="6234980"/>
                </a:cubicBezTo>
                <a:close/>
                <a:moveTo>
                  <a:pt x="4214621" y="6234464"/>
                </a:moveTo>
                <a:cubicBezTo>
                  <a:pt x="4247418" y="6234464"/>
                  <a:pt x="4267014" y="6259744"/>
                  <a:pt x="4267014" y="6292918"/>
                </a:cubicBezTo>
                <a:cubicBezTo>
                  <a:pt x="4267014" y="6326091"/>
                  <a:pt x="4246900" y="6351372"/>
                  <a:pt x="4214621" y="6351372"/>
                </a:cubicBezTo>
                <a:cubicBezTo>
                  <a:pt x="4182342" y="6351372"/>
                  <a:pt x="4161709" y="6323460"/>
                  <a:pt x="4161709" y="6292918"/>
                </a:cubicBezTo>
                <a:cubicBezTo>
                  <a:pt x="4161709" y="6261327"/>
                  <a:pt x="4181824" y="6234464"/>
                  <a:pt x="4214621" y="6234464"/>
                </a:cubicBezTo>
                <a:close/>
                <a:moveTo>
                  <a:pt x="4484501" y="6201291"/>
                </a:moveTo>
                <a:lnTo>
                  <a:pt x="4561243" y="6378767"/>
                </a:lnTo>
                <a:lnTo>
                  <a:pt x="4557545" y="6387194"/>
                </a:lnTo>
                <a:cubicBezTo>
                  <a:pt x="4548542" y="6407212"/>
                  <a:pt x="4536913" y="6418270"/>
                  <a:pt x="4514155" y="6418270"/>
                </a:cubicBezTo>
                <a:cubicBezTo>
                  <a:pt x="4508331" y="6418270"/>
                  <a:pt x="4501454" y="6417221"/>
                  <a:pt x="4495630" y="6415639"/>
                </a:cubicBezTo>
                <a:lnTo>
                  <a:pt x="4495630" y="6453559"/>
                </a:lnTo>
                <a:cubicBezTo>
                  <a:pt x="4503044" y="6455657"/>
                  <a:pt x="4510439" y="6456190"/>
                  <a:pt x="4519442" y="6456190"/>
                </a:cubicBezTo>
                <a:cubicBezTo>
                  <a:pt x="4561779" y="6456190"/>
                  <a:pt x="4587716" y="6425114"/>
                  <a:pt x="4604115" y="6385096"/>
                </a:cubicBezTo>
                <a:lnTo>
                  <a:pt x="4678731" y="6201291"/>
                </a:lnTo>
                <a:lnTo>
                  <a:pt x="4629517" y="6201291"/>
                </a:lnTo>
                <a:lnTo>
                  <a:pt x="4584537" y="6331905"/>
                </a:lnTo>
                <a:lnTo>
                  <a:pt x="4533733" y="6201291"/>
                </a:lnTo>
                <a:lnTo>
                  <a:pt x="4533715" y="6201291"/>
                </a:lnTo>
                <a:close/>
                <a:moveTo>
                  <a:pt x="4007709" y="6197593"/>
                </a:moveTo>
                <a:cubicBezTo>
                  <a:pt x="3955833" y="6197593"/>
                  <a:pt x="3911925" y="6236562"/>
                  <a:pt x="3911925" y="6292385"/>
                </a:cubicBezTo>
                <a:cubicBezTo>
                  <a:pt x="3911925" y="6348207"/>
                  <a:pt x="3956369" y="6387176"/>
                  <a:pt x="4007709" y="6387176"/>
                </a:cubicBezTo>
                <a:cubicBezTo>
                  <a:pt x="4059048" y="6387176"/>
                  <a:pt x="4104028" y="6348207"/>
                  <a:pt x="4104028" y="6292385"/>
                </a:cubicBezTo>
                <a:cubicBezTo>
                  <a:pt x="4104028" y="6236562"/>
                  <a:pt x="4059584" y="6197593"/>
                  <a:pt x="4007709" y="6197593"/>
                </a:cubicBezTo>
                <a:close/>
                <a:moveTo>
                  <a:pt x="4405670" y="6197575"/>
                </a:moveTo>
                <a:cubicBezTo>
                  <a:pt x="4360154" y="6197575"/>
                  <a:pt x="4326285" y="6224953"/>
                  <a:pt x="4323641" y="6268153"/>
                </a:cubicBezTo>
                <a:lnTo>
                  <a:pt x="4323641" y="6268171"/>
                </a:lnTo>
                <a:lnTo>
                  <a:pt x="4364924" y="6272384"/>
                </a:lnTo>
                <a:cubicBezTo>
                  <a:pt x="4366514" y="6248687"/>
                  <a:pt x="4381322" y="6234464"/>
                  <a:pt x="4405134" y="6234464"/>
                </a:cubicBezTo>
                <a:cubicBezTo>
                  <a:pt x="4428946" y="6234464"/>
                  <a:pt x="4442701" y="6248687"/>
                  <a:pt x="4442701" y="6271851"/>
                </a:cubicBezTo>
                <a:lnTo>
                  <a:pt x="4442701" y="6275531"/>
                </a:lnTo>
                <a:lnTo>
                  <a:pt x="4422069" y="6276580"/>
                </a:lnTo>
                <a:cubicBezTo>
                  <a:pt x="4378143" y="6279211"/>
                  <a:pt x="4332627" y="6296598"/>
                  <a:pt x="4332627" y="6337149"/>
                </a:cubicBezTo>
                <a:cubicBezTo>
                  <a:pt x="4332627" y="6369274"/>
                  <a:pt x="4358028" y="6387176"/>
                  <a:pt x="4391898" y="6387176"/>
                </a:cubicBezTo>
                <a:cubicBezTo>
                  <a:pt x="4417299" y="6387176"/>
                  <a:pt x="4439521" y="6374003"/>
                  <a:pt x="4445881" y="6356101"/>
                </a:cubicBezTo>
                <a:lnTo>
                  <a:pt x="4445881" y="6383478"/>
                </a:lnTo>
                <a:lnTo>
                  <a:pt x="4487163" y="6383478"/>
                </a:lnTo>
                <a:lnTo>
                  <a:pt x="4487163" y="6277096"/>
                </a:lnTo>
                <a:cubicBezTo>
                  <a:pt x="4487163" y="6226535"/>
                  <a:pt x="4451186" y="6197575"/>
                  <a:pt x="4405670" y="6197575"/>
                </a:cubicBezTo>
                <a:close/>
                <a:moveTo>
                  <a:pt x="3584935" y="6137557"/>
                </a:moveTo>
                <a:lnTo>
                  <a:pt x="3560069" y="6201291"/>
                </a:lnTo>
                <a:lnTo>
                  <a:pt x="3502388" y="6201291"/>
                </a:lnTo>
                <a:lnTo>
                  <a:pt x="3502388" y="6239211"/>
                </a:lnTo>
                <a:lnTo>
                  <a:pt x="3545778" y="6239211"/>
                </a:lnTo>
                <a:lnTo>
                  <a:pt x="3535721" y="6263958"/>
                </a:lnTo>
                <a:cubicBezTo>
                  <a:pt x="3526200" y="6287656"/>
                  <a:pt x="3521430" y="6307674"/>
                  <a:pt x="3521430" y="6322945"/>
                </a:cubicBezTo>
                <a:cubicBezTo>
                  <a:pt x="3521430" y="6361398"/>
                  <a:pt x="3549476" y="6387194"/>
                  <a:pt x="3589169" y="6387194"/>
                </a:cubicBezTo>
                <a:cubicBezTo>
                  <a:pt x="3603459" y="6387194"/>
                  <a:pt x="3621984" y="6382981"/>
                  <a:pt x="3634685" y="6376136"/>
                </a:cubicBezTo>
                <a:lnTo>
                  <a:pt x="3624109" y="6342429"/>
                </a:lnTo>
                <a:cubicBezTo>
                  <a:pt x="3617768" y="6345594"/>
                  <a:pt x="3603995" y="6350323"/>
                  <a:pt x="3594474" y="6350323"/>
                </a:cubicBezTo>
                <a:cubicBezTo>
                  <a:pt x="3578075" y="6350323"/>
                  <a:pt x="3564839" y="6340314"/>
                  <a:pt x="3564839" y="6320296"/>
                </a:cubicBezTo>
                <a:cubicBezTo>
                  <a:pt x="3564839" y="6307122"/>
                  <a:pt x="3568018" y="6293967"/>
                  <a:pt x="3573842" y="6278696"/>
                </a:cubicBezTo>
                <a:lnTo>
                  <a:pt x="3589186" y="6239193"/>
                </a:lnTo>
                <a:lnTo>
                  <a:pt x="3638329" y="6239193"/>
                </a:lnTo>
                <a:lnTo>
                  <a:pt x="3685953" y="6383496"/>
                </a:lnTo>
                <a:lnTo>
                  <a:pt x="3739400" y="6383496"/>
                </a:lnTo>
                <a:lnTo>
                  <a:pt x="3774323" y="6247620"/>
                </a:lnTo>
                <a:lnTo>
                  <a:pt x="3808728" y="6383496"/>
                </a:lnTo>
                <a:lnTo>
                  <a:pt x="3860586" y="6383496"/>
                </a:lnTo>
                <a:lnTo>
                  <a:pt x="3920910" y="6201273"/>
                </a:lnTo>
                <a:lnTo>
                  <a:pt x="3874876" y="6201273"/>
                </a:lnTo>
                <a:lnTo>
                  <a:pt x="3834666" y="6339265"/>
                </a:lnTo>
                <a:lnTo>
                  <a:pt x="3802386" y="6201273"/>
                </a:lnTo>
                <a:lnTo>
                  <a:pt x="3745759" y="6201273"/>
                </a:lnTo>
                <a:lnTo>
                  <a:pt x="3713480" y="6339265"/>
                </a:lnTo>
                <a:lnTo>
                  <a:pt x="3673270" y="6201273"/>
                </a:lnTo>
                <a:lnTo>
                  <a:pt x="3603995" y="6201273"/>
                </a:lnTo>
                <a:lnTo>
                  <a:pt x="3623574" y="6152828"/>
                </a:lnTo>
                <a:close/>
                <a:moveTo>
                  <a:pt x="4264353" y="6120188"/>
                </a:moveTo>
                <a:lnTo>
                  <a:pt x="4264353" y="6226571"/>
                </a:lnTo>
                <a:cubicBezTo>
                  <a:pt x="4253242" y="6206037"/>
                  <a:pt x="4228376" y="6197611"/>
                  <a:pt x="4207726" y="6197611"/>
                </a:cubicBezTo>
                <a:cubicBezTo>
                  <a:pt x="4155332" y="6197611"/>
                  <a:pt x="4116711" y="6239744"/>
                  <a:pt x="4116711" y="6292936"/>
                </a:cubicBezTo>
                <a:lnTo>
                  <a:pt x="4116729" y="6292918"/>
                </a:lnTo>
                <a:cubicBezTo>
                  <a:pt x="4116729" y="6347158"/>
                  <a:pt x="4157476" y="6387194"/>
                  <a:pt x="4207743" y="6387194"/>
                </a:cubicBezTo>
                <a:cubicBezTo>
                  <a:pt x="4231019" y="6387194"/>
                  <a:pt x="4255367" y="6378767"/>
                  <a:pt x="4266478" y="6358234"/>
                </a:cubicBezTo>
                <a:lnTo>
                  <a:pt x="4266478" y="6383514"/>
                </a:lnTo>
                <a:lnTo>
                  <a:pt x="4308279" y="6383514"/>
                </a:lnTo>
                <a:lnTo>
                  <a:pt x="4308279" y="6120188"/>
                </a:lnTo>
                <a:close/>
                <a:moveTo>
                  <a:pt x="657472" y="0"/>
                </a:moveTo>
                <a:lnTo>
                  <a:pt x="5668027" y="0"/>
                </a:lnTo>
                <a:cubicBezTo>
                  <a:pt x="6031139" y="0"/>
                  <a:pt x="6325499" y="294360"/>
                  <a:pt x="6325499" y="657472"/>
                </a:cubicBezTo>
                <a:lnTo>
                  <a:pt x="6325499" y="6200528"/>
                </a:lnTo>
                <a:cubicBezTo>
                  <a:pt x="6325499" y="6563640"/>
                  <a:pt x="6031139" y="6858000"/>
                  <a:pt x="5668027" y="6858000"/>
                </a:cubicBezTo>
                <a:lnTo>
                  <a:pt x="657472" y="6858000"/>
                </a:lnTo>
                <a:cubicBezTo>
                  <a:pt x="294360" y="6858000"/>
                  <a:pt x="0" y="6563640"/>
                  <a:pt x="0" y="6200528"/>
                </a:cubicBezTo>
                <a:lnTo>
                  <a:pt x="0" y="657472"/>
                </a:lnTo>
                <a:cubicBezTo>
                  <a:pt x="0" y="294360"/>
                  <a:pt x="294360" y="0"/>
                  <a:pt x="657472"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err="1"/>
              <a:t>Insert</a:t>
            </a:r>
            <a:r>
              <a:rPr lang="da-DK"/>
              <a: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587375" y="476249"/>
            <a:ext cx="5400674" cy="1368425"/>
          </a:xfrm>
          <a:prstGeom prst="rect">
            <a:avLst/>
          </a:prstGeom>
        </p:spPr>
        <p:txBody>
          <a:bodyPr/>
          <a:lstStyle>
            <a:lvl1pPr>
              <a:defRPr>
                <a:solidFill>
                  <a:schemeClr val="bg1"/>
                </a:solidFill>
              </a:defRPr>
            </a:lvl1pPr>
          </a:lstStyle>
          <a:p>
            <a:r>
              <a:rPr lang="en-GB"/>
              <a:t>Click to edit title</a:t>
            </a:r>
            <a:endParaRPr lang="da-DK"/>
          </a:p>
        </p:txBody>
      </p:sp>
      <p:sp>
        <p:nvSpPr>
          <p:cNvPr id="3" name="Grafik 2">
            <a:extLst>
              <a:ext uri="{FF2B5EF4-FFF2-40B4-BE49-F238E27FC236}">
                <a16:creationId xmlns:a16="http://schemas.microsoft.com/office/drawing/2014/main" id="{B9CE63DE-4268-ECC7-EE27-8338EF16A94A}"/>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4" name="Pladsholder til tekst 5">
            <a:extLst>
              <a:ext uri="{FF2B5EF4-FFF2-40B4-BE49-F238E27FC236}">
                <a16:creationId xmlns:a16="http://schemas.microsoft.com/office/drawing/2014/main" id="{E2F47AD6-B478-5C2D-2563-421364E4759F}"/>
              </a:ext>
            </a:extLst>
          </p:cNvPr>
          <p:cNvSpPr>
            <a:spLocks noGrp="1"/>
          </p:cNvSpPr>
          <p:nvPr>
            <p:ph type="body" sz="quarter" idx="13"/>
          </p:nvPr>
        </p:nvSpPr>
        <p:spPr>
          <a:xfrm>
            <a:off x="587374" y="2492376"/>
            <a:ext cx="5400674" cy="338455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6" name="Text Placeholder 3">
            <a:extLst>
              <a:ext uri="{FF2B5EF4-FFF2-40B4-BE49-F238E27FC236}">
                <a16:creationId xmlns:a16="http://schemas.microsoft.com/office/drawing/2014/main" id="{C64ABD03-D6CF-CC99-6179-7207E486620C}"/>
              </a:ext>
            </a:extLst>
          </p:cNvPr>
          <p:cNvSpPr>
            <a:spLocks noGrp="1"/>
          </p:cNvSpPr>
          <p:nvPr>
            <p:ph type="body" sz="quarter" idx="11" hasCustomPrompt="1"/>
          </p:nvPr>
        </p:nvSpPr>
        <p:spPr>
          <a:xfrm>
            <a:off x="591980" y="271145"/>
            <a:ext cx="5396068" cy="205105"/>
          </a:xfrm>
        </p:spPr>
        <p:txBody>
          <a:bodyPr/>
          <a:lstStyle>
            <a:lvl1pPr marL="0" indent="0">
              <a:buNone/>
              <a:defRPr>
                <a:solidFill>
                  <a:schemeClr val="bg1"/>
                </a:solidFill>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4049101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2 Title + image and text">
    <p:bg>
      <p:bgPr>
        <a:solidFill>
          <a:schemeClr val="bg1"/>
        </a:solidFill>
        <a:effectLst/>
      </p:bgPr>
    </p:bg>
    <p:spTree>
      <p:nvGrpSpPr>
        <p:cNvPr id="1" name=""/>
        <p:cNvGrpSpPr/>
        <p:nvPr/>
      </p:nvGrpSpPr>
      <p:grpSpPr>
        <a:xfrm>
          <a:off x="0" y="0"/>
          <a:ext cx="0" cy="0"/>
          <a:chOff x="0" y="0"/>
          <a:chExt cx="0" cy="0"/>
        </a:xfrm>
      </p:grpSpPr>
      <p:sp>
        <p:nvSpPr>
          <p:cNvPr id="52" name="Pladsholder til billede 51">
            <a:extLst>
              <a:ext uri="{FF2B5EF4-FFF2-40B4-BE49-F238E27FC236}">
                <a16:creationId xmlns:a16="http://schemas.microsoft.com/office/drawing/2014/main" id="{1335F2BC-358C-57AB-E7AB-47B700A51E1D}"/>
              </a:ext>
            </a:extLst>
          </p:cNvPr>
          <p:cNvSpPr>
            <a:spLocks noGrp="1"/>
          </p:cNvSpPr>
          <p:nvPr>
            <p:ph type="pic" sz="quarter" idx="14" hasCustomPrompt="1"/>
          </p:nvPr>
        </p:nvSpPr>
        <p:spPr>
          <a:xfrm>
            <a:off x="-1093099" y="0"/>
            <a:ext cx="6325499" cy="6858000"/>
          </a:xfrm>
          <a:prstGeom prst="roundRect">
            <a:avLst>
              <a:gd name="adj" fmla="val 10448"/>
            </a:avLst>
          </a:prstGeom>
          <a:solidFill>
            <a:schemeClr val="bg2"/>
          </a:solidFill>
        </p:spPr>
        <p:txBody>
          <a:bodyPr wrap="square" anchor="ctr">
            <a:noAutofit/>
          </a:bodyPr>
          <a:lstStyle>
            <a:lvl1pPr marL="0" indent="0" algn="ctr">
              <a:buNone/>
              <a:defRPr>
                <a:solidFill>
                  <a:schemeClr val="tx1"/>
                </a:solidFill>
              </a:defRPr>
            </a:lvl1pPr>
          </a:lstStyle>
          <a:p>
            <a:r>
              <a:rPr lang="da-DK" err="1"/>
              <a:t>Insert</a:t>
            </a:r>
            <a:r>
              <a:rPr lang="da-DK"/>
              <a: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6203951" y="487551"/>
            <a:ext cx="5400674" cy="1368425"/>
          </a:xfrm>
          <a:prstGeom prst="rect">
            <a:avLst/>
          </a:prstGeom>
        </p:spPr>
        <p:txBody>
          <a:bodyPr/>
          <a:lstStyle>
            <a:lvl1pPr>
              <a:defRPr/>
            </a:lvl1pPr>
          </a:lstStyle>
          <a:p>
            <a:r>
              <a:rPr lang="en-GB"/>
              <a:t>Click to edit title</a:t>
            </a:r>
            <a:endParaRPr lang="da-DK"/>
          </a:p>
        </p:txBody>
      </p:sp>
      <p:sp>
        <p:nvSpPr>
          <p:cNvPr id="3" name="Pladsholder til tekst 5">
            <a:extLst>
              <a:ext uri="{FF2B5EF4-FFF2-40B4-BE49-F238E27FC236}">
                <a16:creationId xmlns:a16="http://schemas.microsoft.com/office/drawing/2014/main" id="{0C48231C-82B3-21BF-D7BD-F32FAC46F235}"/>
              </a:ext>
            </a:extLst>
          </p:cNvPr>
          <p:cNvSpPr>
            <a:spLocks noGrp="1"/>
          </p:cNvSpPr>
          <p:nvPr>
            <p:ph type="body" sz="quarter" idx="13"/>
          </p:nvPr>
        </p:nvSpPr>
        <p:spPr>
          <a:xfrm>
            <a:off x="6203950" y="2511979"/>
            <a:ext cx="5400674" cy="3345475"/>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0446ACE2-DC59-2518-3912-10DDCAF11C21}"/>
              </a:ext>
            </a:extLst>
          </p:cNvPr>
          <p:cNvSpPr>
            <a:spLocks noGrp="1"/>
          </p:cNvSpPr>
          <p:nvPr>
            <p:ph type="body" sz="quarter" idx="11" hasCustomPrompt="1"/>
          </p:nvPr>
        </p:nvSpPr>
        <p:spPr>
          <a:xfrm>
            <a:off x="6208554" y="271145"/>
            <a:ext cx="5396070" cy="205105"/>
          </a:xfrm>
        </p:spPr>
        <p:txBody>
          <a:bodyPr/>
          <a:lstStyle>
            <a:lvl1pPr marL="0" indent="0">
              <a:buNone/>
              <a:defRPr>
                <a:solidFill>
                  <a:schemeClr val="tx1"/>
                </a:solidFill>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9435458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33 Title + image and text, black">
    <p:bg>
      <p:bgPr>
        <a:solidFill>
          <a:schemeClr val="tx1"/>
        </a:solidFill>
        <a:effectLst/>
      </p:bgPr>
    </p:bg>
    <p:spTree>
      <p:nvGrpSpPr>
        <p:cNvPr id="1" name=""/>
        <p:cNvGrpSpPr/>
        <p:nvPr/>
      </p:nvGrpSpPr>
      <p:grpSpPr>
        <a:xfrm>
          <a:off x="0" y="0"/>
          <a:ext cx="0" cy="0"/>
          <a:chOff x="0" y="0"/>
          <a:chExt cx="0" cy="0"/>
        </a:xfrm>
      </p:grpSpPr>
      <p:sp>
        <p:nvSpPr>
          <p:cNvPr id="52" name="Pladsholder til billede 51">
            <a:extLst>
              <a:ext uri="{FF2B5EF4-FFF2-40B4-BE49-F238E27FC236}">
                <a16:creationId xmlns:a16="http://schemas.microsoft.com/office/drawing/2014/main" id="{1335F2BC-358C-57AB-E7AB-47B700A51E1D}"/>
              </a:ext>
            </a:extLst>
          </p:cNvPr>
          <p:cNvSpPr>
            <a:spLocks noGrp="1"/>
          </p:cNvSpPr>
          <p:nvPr>
            <p:ph type="pic" sz="quarter" idx="14" hasCustomPrompt="1"/>
          </p:nvPr>
        </p:nvSpPr>
        <p:spPr>
          <a:xfrm>
            <a:off x="-1093099" y="0"/>
            <a:ext cx="6325499" cy="6858000"/>
          </a:xfrm>
          <a:prstGeom prst="roundRect">
            <a:avLst>
              <a:gd name="adj" fmla="val 10448"/>
            </a:avLst>
          </a:prstGeom>
          <a:solidFill>
            <a:schemeClr val="bg2"/>
          </a:solidFill>
        </p:spPr>
        <p:txBody>
          <a:bodyPr wrap="square" anchor="ctr">
            <a:noAutofit/>
          </a:bodyPr>
          <a:lstStyle>
            <a:lvl1pPr marL="0" indent="0" algn="ctr">
              <a:buNone/>
              <a:defRPr>
                <a:solidFill>
                  <a:schemeClr val="tx1"/>
                </a:solidFill>
              </a:defRPr>
            </a:lvl1pPr>
          </a:lstStyle>
          <a:p>
            <a:r>
              <a:rPr lang="da-DK" err="1"/>
              <a:t>Insert</a:t>
            </a:r>
            <a:r>
              <a:rPr lang="da-DK"/>
              <a: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6203951" y="487551"/>
            <a:ext cx="5400674" cy="1368425"/>
          </a:xfrm>
          <a:prstGeom prst="rect">
            <a:avLst/>
          </a:prstGeom>
        </p:spPr>
        <p:txBody>
          <a:bodyPr/>
          <a:lstStyle>
            <a:lvl1pPr>
              <a:defRPr>
                <a:solidFill>
                  <a:schemeClr val="bg1"/>
                </a:solidFill>
              </a:defRPr>
            </a:lvl1pPr>
          </a:lstStyle>
          <a:p>
            <a:r>
              <a:rPr lang="en-GB"/>
              <a:t>Click to edit title</a:t>
            </a:r>
            <a:endParaRPr lang="da-DK"/>
          </a:p>
        </p:txBody>
      </p:sp>
      <p:sp>
        <p:nvSpPr>
          <p:cNvPr id="3" name="Pladsholder til tekst 5">
            <a:extLst>
              <a:ext uri="{FF2B5EF4-FFF2-40B4-BE49-F238E27FC236}">
                <a16:creationId xmlns:a16="http://schemas.microsoft.com/office/drawing/2014/main" id="{6636A4AF-9DA8-722B-A550-6DA6708D11D1}"/>
              </a:ext>
            </a:extLst>
          </p:cNvPr>
          <p:cNvSpPr>
            <a:spLocks noGrp="1"/>
          </p:cNvSpPr>
          <p:nvPr>
            <p:ph type="body" sz="quarter" idx="13"/>
          </p:nvPr>
        </p:nvSpPr>
        <p:spPr>
          <a:xfrm>
            <a:off x="6203950" y="2511979"/>
            <a:ext cx="5400674" cy="33454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4" name="Grafik 2">
            <a:extLst>
              <a:ext uri="{FF2B5EF4-FFF2-40B4-BE49-F238E27FC236}">
                <a16:creationId xmlns:a16="http://schemas.microsoft.com/office/drawing/2014/main" id="{8237CD84-C6EE-A2BB-B497-4F36E0E821AD}"/>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5" name="Text Placeholder 3">
            <a:extLst>
              <a:ext uri="{FF2B5EF4-FFF2-40B4-BE49-F238E27FC236}">
                <a16:creationId xmlns:a16="http://schemas.microsoft.com/office/drawing/2014/main" id="{8EE3E949-732A-5A9D-E961-B6DC555535E3}"/>
              </a:ext>
            </a:extLst>
          </p:cNvPr>
          <p:cNvSpPr>
            <a:spLocks noGrp="1"/>
          </p:cNvSpPr>
          <p:nvPr>
            <p:ph type="body" sz="quarter" idx="11" hasCustomPrompt="1"/>
          </p:nvPr>
        </p:nvSpPr>
        <p:spPr>
          <a:xfrm>
            <a:off x="6208554" y="271145"/>
            <a:ext cx="5396070" cy="205105"/>
          </a:xfrm>
        </p:spPr>
        <p:txBody>
          <a:bodyPr/>
          <a:lstStyle>
            <a:lvl1pPr marL="0" indent="0">
              <a:buNone/>
              <a:defRPr>
                <a:solidFill>
                  <a:schemeClr val="bg1"/>
                </a:solidFill>
              </a:defRPr>
            </a:lvl1pPr>
            <a:lvl2pPr marL="453600" indent="0">
              <a:buNone/>
              <a:defRPr/>
            </a:lvl2pPr>
          </a:lstStyle>
          <a:p>
            <a:pPr lvl="0"/>
            <a:r>
              <a:rPr lang="en-GB"/>
              <a:t>Click to add topic or subtitle</a:t>
            </a:r>
          </a:p>
        </p:txBody>
      </p:sp>
    </p:spTree>
    <p:extLst>
      <p:ext uri="{BB962C8B-B14F-4D97-AF65-F5344CB8AC3E}">
        <p14:creationId xmlns:p14="http://schemas.microsoft.com/office/powerpoint/2010/main" val="29619405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34 Title + text in white card and image slider">
    <p:bg>
      <p:bgPr>
        <a:solidFill>
          <a:schemeClr val="tx1"/>
        </a:solidFill>
        <a:effectLst/>
      </p:bgPr>
    </p:bg>
    <p:spTree>
      <p:nvGrpSpPr>
        <p:cNvPr id="1" name=""/>
        <p:cNvGrpSpPr/>
        <p:nvPr/>
      </p:nvGrpSpPr>
      <p:grpSpPr>
        <a:xfrm>
          <a:off x="0" y="0"/>
          <a:ext cx="0" cy="0"/>
          <a:chOff x="0" y="0"/>
          <a:chExt cx="0" cy="0"/>
        </a:xfrm>
      </p:grpSpPr>
      <p:sp>
        <p:nvSpPr>
          <p:cNvPr id="4" name="Afrundet rektangel 3">
            <a:extLst>
              <a:ext uri="{FF2B5EF4-FFF2-40B4-BE49-F238E27FC236}">
                <a16:creationId xmlns:a16="http://schemas.microsoft.com/office/drawing/2014/main" id="{933FD416-68EC-0301-0A71-90F2F0294933}"/>
              </a:ext>
            </a:extLst>
          </p:cNvPr>
          <p:cNvSpPr/>
          <p:nvPr userDrawn="1"/>
        </p:nvSpPr>
        <p:spPr>
          <a:xfrm>
            <a:off x="-491425" y="477325"/>
            <a:ext cx="7632000" cy="5400000"/>
          </a:xfrm>
          <a:prstGeom prst="roundRect">
            <a:avLst>
              <a:gd name="adj" fmla="val 1007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6204000" y="1341325"/>
            <a:ext cx="4464000" cy="3671999"/>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a:ln>
            <a:noFill/>
          </a:ln>
        </p:spPr>
        <p:txBody>
          <a:bodyPr wrap="square" anchor="ctr">
            <a:noAutofit/>
          </a:bodyPr>
          <a:lstStyle>
            <a:lvl1pPr marL="0" indent="0" algn="ctr">
              <a:buNone/>
              <a:defRPr>
                <a:solidFill>
                  <a:schemeClr val="tx1"/>
                </a:solidFill>
              </a:defRPr>
            </a:lvl1pPr>
          </a:lstStyle>
          <a:p>
            <a:r>
              <a:rPr lang="da-DK"/>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587374" y="1004253"/>
            <a:ext cx="5400675" cy="1345247"/>
          </a:xfrm>
          <a:prstGeom prst="rect">
            <a:avLst/>
          </a:prstGeom>
        </p:spPr>
        <p:txBody>
          <a:bodyPr/>
          <a:lstStyle>
            <a:lvl1pPr>
              <a:lnSpc>
                <a:spcPct val="100000"/>
              </a:lnSpc>
              <a:defRPr sz="2400">
                <a:solidFill>
                  <a:schemeClr val="tx1"/>
                </a:solidFill>
              </a:defRPr>
            </a:lvl1pPr>
          </a:lstStyle>
          <a:p>
            <a:r>
              <a:rPr lang="en-GB"/>
              <a:t>Click to edit title</a:t>
            </a:r>
            <a:endParaRPr lang="da-DK"/>
          </a:p>
        </p:txBody>
      </p:sp>
      <p:sp>
        <p:nvSpPr>
          <p:cNvPr id="7" name="Pladsholder til billede 11">
            <a:extLst>
              <a:ext uri="{FF2B5EF4-FFF2-40B4-BE49-F238E27FC236}">
                <a16:creationId xmlns:a16="http://schemas.microsoft.com/office/drawing/2014/main" id="{E669D72E-B3C7-7C02-1CB9-F9A70977E202}"/>
              </a:ext>
            </a:extLst>
          </p:cNvPr>
          <p:cNvSpPr>
            <a:spLocks noGrp="1"/>
          </p:cNvSpPr>
          <p:nvPr>
            <p:ph type="pic" sz="quarter" idx="13" hasCustomPrompt="1"/>
          </p:nvPr>
        </p:nvSpPr>
        <p:spPr>
          <a:xfrm>
            <a:off x="10883951" y="1341438"/>
            <a:ext cx="4464000" cy="3671999"/>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a:ln>
            <a:noFill/>
          </a:ln>
        </p:spPr>
        <p:txBody>
          <a:bodyPr wrap="square" anchor="ctr">
            <a:noAutofit/>
          </a:bodyPr>
          <a:lstStyle>
            <a:lvl1pPr marL="0" indent="0" algn="l">
              <a:buNone/>
              <a:defRPr>
                <a:solidFill>
                  <a:schemeClr val="bg1"/>
                </a:solidFill>
              </a:defRPr>
            </a:lvl1pPr>
            <a:lvl2pPr marL="504000" indent="0">
              <a:buNone/>
              <a:defRPr>
                <a:solidFill>
                  <a:schemeClr val="tx1"/>
                </a:solidFill>
              </a:defRPr>
            </a:lvl2pPr>
          </a:lstStyle>
          <a:p>
            <a:pPr lvl="1"/>
            <a:r>
              <a:rPr lang="da-DK"/>
              <a:t>Insert image</a:t>
            </a:r>
          </a:p>
        </p:txBody>
      </p:sp>
      <p:sp>
        <p:nvSpPr>
          <p:cNvPr id="3" name="Pladsholder til tekst 5">
            <a:extLst>
              <a:ext uri="{FF2B5EF4-FFF2-40B4-BE49-F238E27FC236}">
                <a16:creationId xmlns:a16="http://schemas.microsoft.com/office/drawing/2014/main" id="{CA381B37-06B9-DA90-AC81-B3BD1058B5D7}"/>
              </a:ext>
            </a:extLst>
          </p:cNvPr>
          <p:cNvSpPr>
            <a:spLocks noGrp="1"/>
          </p:cNvSpPr>
          <p:nvPr>
            <p:ph type="body" sz="quarter" idx="14"/>
          </p:nvPr>
        </p:nvSpPr>
        <p:spPr>
          <a:xfrm>
            <a:off x="587327" y="2377137"/>
            <a:ext cx="5400674" cy="2996551"/>
          </a:xfrm>
        </p:spPr>
        <p:txBody>
          <a:bodyPr/>
          <a:lstStyle/>
          <a:p>
            <a:pPr lvl="0"/>
            <a:r>
              <a:rPr lang="en-GB"/>
              <a:t>Click to edit Master text styles</a:t>
            </a:r>
          </a:p>
        </p:txBody>
      </p:sp>
      <p:sp>
        <p:nvSpPr>
          <p:cNvPr id="5" name="Grafik 2">
            <a:extLst>
              <a:ext uri="{FF2B5EF4-FFF2-40B4-BE49-F238E27FC236}">
                <a16:creationId xmlns:a16="http://schemas.microsoft.com/office/drawing/2014/main" id="{9FEBED43-4992-9611-2970-F28FD89B0E2B}"/>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42420104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5 Title + text in black card and image slider">
    <p:bg>
      <p:bgPr>
        <a:solidFill>
          <a:schemeClr val="bg1"/>
        </a:solidFill>
        <a:effectLst/>
      </p:bgPr>
    </p:bg>
    <p:spTree>
      <p:nvGrpSpPr>
        <p:cNvPr id="1" name=""/>
        <p:cNvGrpSpPr/>
        <p:nvPr/>
      </p:nvGrpSpPr>
      <p:grpSpPr>
        <a:xfrm>
          <a:off x="0" y="0"/>
          <a:ext cx="0" cy="0"/>
          <a:chOff x="0" y="0"/>
          <a:chExt cx="0" cy="0"/>
        </a:xfrm>
      </p:grpSpPr>
      <p:sp>
        <p:nvSpPr>
          <p:cNvPr id="4" name="Afrundet rektangel 3">
            <a:extLst>
              <a:ext uri="{FF2B5EF4-FFF2-40B4-BE49-F238E27FC236}">
                <a16:creationId xmlns:a16="http://schemas.microsoft.com/office/drawing/2014/main" id="{933FD416-68EC-0301-0A71-90F2F0294933}"/>
              </a:ext>
            </a:extLst>
          </p:cNvPr>
          <p:cNvSpPr/>
          <p:nvPr userDrawn="1"/>
        </p:nvSpPr>
        <p:spPr>
          <a:xfrm>
            <a:off x="-491425" y="477325"/>
            <a:ext cx="7632000" cy="5400000"/>
          </a:xfrm>
          <a:prstGeom prst="roundRect">
            <a:avLst>
              <a:gd name="adj" fmla="val 1007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6204000" y="1341325"/>
            <a:ext cx="4464000" cy="3671999"/>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a:ln>
            <a:noFill/>
          </a:ln>
        </p:spPr>
        <p:txBody>
          <a:bodyPr wrap="square" anchor="ctr">
            <a:noAutofit/>
          </a:bodyPr>
          <a:lstStyle>
            <a:lvl1pPr marL="0" indent="0" algn="ctr">
              <a:buNone/>
              <a:defRPr>
                <a:solidFill>
                  <a:schemeClr val="tx1"/>
                </a:solidFill>
              </a:defRPr>
            </a:lvl1pPr>
          </a:lstStyle>
          <a:p>
            <a:r>
              <a:rPr lang="da-DK"/>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587374" y="1004253"/>
            <a:ext cx="5400675" cy="1345247"/>
          </a:xfrm>
          <a:prstGeom prst="rect">
            <a:avLst/>
          </a:prstGeom>
        </p:spPr>
        <p:txBody>
          <a:bodyPr/>
          <a:lstStyle>
            <a:lvl1pPr>
              <a:lnSpc>
                <a:spcPct val="100000"/>
              </a:lnSpc>
              <a:defRPr sz="2400">
                <a:solidFill>
                  <a:schemeClr val="bg1"/>
                </a:solidFill>
              </a:defRPr>
            </a:lvl1pPr>
          </a:lstStyle>
          <a:p>
            <a:r>
              <a:rPr lang="en-GB"/>
              <a:t>Click to edit title</a:t>
            </a:r>
            <a:endParaRPr lang="da-DK"/>
          </a:p>
        </p:txBody>
      </p:sp>
      <p:sp>
        <p:nvSpPr>
          <p:cNvPr id="7" name="Pladsholder til billede 11">
            <a:extLst>
              <a:ext uri="{FF2B5EF4-FFF2-40B4-BE49-F238E27FC236}">
                <a16:creationId xmlns:a16="http://schemas.microsoft.com/office/drawing/2014/main" id="{E669D72E-B3C7-7C02-1CB9-F9A70977E202}"/>
              </a:ext>
            </a:extLst>
          </p:cNvPr>
          <p:cNvSpPr>
            <a:spLocks noGrp="1"/>
          </p:cNvSpPr>
          <p:nvPr>
            <p:ph type="pic" sz="quarter" idx="13" hasCustomPrompt="1"/>
          </p:nvPr>
        </p:nvSpPr>
        <p:spPr>
          <a:xfrm>
            <a:off x="10883951" y="1341438"/>
            <a:ext cx="4464000" cy="3671999"/>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a:ln>
            <a:noFill/>
          </a:ln>
        </p:spPr>
        <p:txBody>
          <a:bodyPr wrap="square" anchor="ctr">
            <a:noAutofit/>
          </a:bodyPr>
          <a:lstStyle>
            <a:lvl1pPr marL="0" indent="0" algn="l">
              <a:buNone/>
              <a:defRPr>
                <a:solidFill>
                  <a:schemeClr val="tx1"/>
                </a:solidFill>
              </a:defRPr>
            </a:lvl1pPr>
            <a:lvl2pPr marL="504000" indent="0">
              <a:buNone/>
              <a:defRPr/>
            </a:lvl2pPr>
          </a:lstStyle>
          <a:p>
            <a:pPr lvl="1"/>
            <a:r>
              <a:rPr lang="da-DK"/>
              <a:t>Insert image</a:t>
            </a:r>
          </a:p>
        </p:txBody>
      </p:sp>
      <p:sp>
        <p:nvSpPr>
          <p:cNvPr id="3" name="Pladsholder til tekst 5">
            <a:extLst>
              <a:ext uri="{FF2B5EF4-FFF2-40B4-BE49-F238E27FC236}">
                <a16:creationId xmlns:a16="http://schemas.microsoft.com/office/drawing/2014/main" id="{0292A114-1675-ABBC-2446-E2C0BCA8F2EA}"/>
              </a:ext>
            </a:extLst>
          </p:cNvPr>
          <p:cNvSpPr>
            <a:spLocks noGrp="1"/>
          </p:cNvSpPr>
          <p:nvPr>
            <p:ph type="body" sz="quarter" idx="14"/>
          </p:nvPr>
        </p:nvSpPr>
        <p:spPr>
          <a:xfrm>
            <a:off x="587327" y="2377137"/>
            <a:ext cx="5400674" cy="2996551"/>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601738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7_02 Front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3999" y="1484314"/>
            <a:ext cx="5400675" cy="3384550"/>
          </a:xfrm>
          <a:prstGeom prst="rect">
            <a:avLst/>
          </a:prstGeom>
        </p:spPr>
        <p:txBody>
          <a:bodyPr anchor="b" anchorCtr="0">
            <a:noAutofit/>
          </a:bodyPr>
          <a:lstStyle>
            <a:lvl1pPr algn="l">
              <a:lnSpc>
                <a:spcPts val="6000"/>
              </a:lnSpc>
              <a:defRPr sz="5000">
                <a:solidFill>
                  <a:srgbClr val="FFFFFF"/>
                </a:solidFill>
              </a:defRPr>
            </a:lvl1pPr>
          </a:lstStyle>
          <a:p>
            <a:r>
              <a:rPr lang="en-GB"/>
              <a:t>Click to edit title</a:t>
            </a:r>
            <a:endParaRPr lang="da-DK"/>
          </a:p>
        </p:txBody>
      </p:sp>
      <p:sp>
        <p:nvSpPr>
          <p:cNvPr id="5" name="Text Placeholder 3">
            <a:extLst>
              <a:ext uri="{FF2B5EF4-FFF2-40B4-BE49-F238E27FC236}">
                <a16:creationId xmlns:a16="http://schemas.microsoft.com/office/drawing/2014/main" id="{68A6F668-43F5-9018-53BB-B0A5BD136F08}"/>
              </a:ext>
            </a:extLst>
          </p:cNvPr>
          <p:cNvSpPr>
            <a:spLocks noGrp="1"/>
          </p:cNvSpPr>
          <p:nvPr>
            <p:ph type="body" sz="quarter" idx="10" hasCustomPrompt="1"/>
          </p:nvPr>
        </p:nvSpPr>
        <p:spPr>
          <a:xfrm>
            <a:off x="1524000" y="5013325"/>
            <a:ext cx="7199314" cy="863600"/>
          </a:xfrm>
        </p:spPr>
        <p:txBody>
          <a:bodyPr/>
          <a:lstStyle>
            <a:lvl1pPr marL="0" indent="0">
              <a:buNone/>
              <a:defRPr sz="2000">
                <a:solidFill>
                  <a:schemeClr val="bg1"/>
                </a:solidFill>
              </a:defRPr>
            </a:lvl1pPr>
          </a:lstStyle>
          <a:p>
            <a:pPr lvl="0"/>
            <a:r>
              <a:rPr lang="en-NO"/>
              <a:t>Click to add subtitle</a:t>
            </a:r>
          </a:p>
        </p:txBody>
      </p:sp>
    </p:spTree>
    <p:extLst>
      <p:ext uri="{BB962C8B-B14F-4D97-AF65-F5344CB8AC3E}">
        <p14:creationId xmlns:p14="http://schemas.microsoft.com/office/powerpoint/2010/main" val="10992537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6 Break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9"/>
            <a:ext cx="9143999" cy="2879724"/>
          </a:xfrm>
          <a:prstGeom prst="rect">
            <a:avLst/>
          </a:prstGeom>
        </p:spPr>
        <p:txBody>
          <a:bodyPr anchor="ctr" anchorCtr="0">
            <a:noAutofit/>
          </a:bodyPr>
          <a:lstStyle>
            <a:lvl1pPr algn="ctr">
              <a:defRPr sz="4000">
                <a:solidFill>
                  <a:srgbClr val="171717"/>
                </a:solidFill>
              </a:defRPr>
            </a:lvl1pPr>
          </a:lstStyle>
          <a:p>
            <a:r>
              <a:rPr lang="en-GB"/>
              <a:t>Click to edit title</a:t>
            </a:r>
            <a:endParaRPr lang="da-DK"/>
          </a:p>
        </p:txBody>
      </p:sp>
    </p:spTree>
    <p:extLst>
      <p:ext uri="{BB962C8B-B14F-4D97-AF65-F5344CB8AC3E}">
        <p14:creationId xmlns:p14="http://schemas.microsoft.com/office/powerpoint/2010/main" val="17817064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37 Break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9"/>
            <a:ext cx="9143999" cy="2879724"/>
          </a:xfrm>
          <a:prstGeom prst="rect">
            <a:avLst/>
          </a:prstGeom>
        </p:spPr>
        <p:txBody>
          <a:bodyPr anchor="ctr" anchorCtr="0">
            <a:noAutofit/>
          </a:bodyPr>
          <a:lstStyle>
            <a:lvl1pPr algn="ctr">
              <a:defRPr sz="4000">
                <a:solidFill>
                  <a:srgbClr val="FFFFFF"/>
                </a:solidFill>
              </a:defRPr>
            </a:lvl1pPr>
          </a:lstStyle>
          <a:p>
            <a:r>
              <a:rPr lang="en-GB"/>
              <a:t>Click to edit title</a:t>
            </a:r>
            <a:endParaRPr lang="da-DK"/>
          </a:p>
        </p:txBody>
      </p:sp>
      <p:sp>
        <p:nvSpPr>
          <p:cNvPr id="4" name="Grafik 2">
            <a:extLst>
              <a:ext uri="{FF2B5EF4-FFF2-40B4-BE49-F238E27FC236}">
                <a16:creationId xmlns:a16="http://schemas.microsoft.com/office/drawing/2014/main" id="{B949BA8E-C87E-B699-2DA2-CC6E5551E2C0}"/>
              </a:ext>
            </a:extLst>
          </p:cNvPr>
          <p:cNvSpPr/>
          <p:nvPr/>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7549805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38 Break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9"/>
            <a:ext cx="9143999" cy="2879724"/>
          </a:xfrm>
          <a:prstGeom prst="rect">
            <a:avLst/>
          </a:prstGeom>
        </p:spPr>
        <p:txBody>
          <a:bodyPr anchor="ctr" anchorCtr="0">
            <a:noAutofit/>
          </a:bodyPr>
          <a:lstStyle>
            <a:lvl1pPr algn="ctr">
              <a:defRPr sz="4000">
                <a:solidFill>
                  <a:srgbClr val="FFFFFF"/>
                </a:solidFill>
              </a:defRPr>
            </a:lvl1pPr>
          </a:lstStyle>
          <a:p>
            <a:r>
              <a:rPr lang="en-GB"/>
              <a:t>Click to edit title</a:t>
            </a:r>
            <a:endParaRPr lang="da-DK"/>
          </a:p>
        </p:txBody>
      </p:sp>
      <p:sp>
        <p:nvSpPr>
          <p:cNvPr id="4" name="Grafik 2">
            <a:extLst>
              <a:ext uri="{FF2B5EF4-FFF2-40B4-BE49-F238E27FC236}">
                <a16:creationId xmlns:a16="http://schemas.microsoft.com/office/drawing/2014/main" id="{B949BA8E-C87E-B699-2DA2-CC6E5551E2C0}"/>
              </a:ext>
            </a:extLst>
          </p:cNvPr>
          <p:cNvSpPr/>
          <p:nvPr/>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36260643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9 Breaker, black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06E00-8FE6-05BB-D82F-986389064B67}"/>
              </a:ext>
            </a:extLst>
          </p:cNvPr>
          <p:cNvSpPr>
            <a:spLocks noGrp="1"/>
          </p:cNvSpPr>
          <p:nvPr>
            <p:ph type="ctrTitle" hasCustomPrompt="1"/>
          </p:nvPr>
        </p:nvSpPr>
        <p:spPr>
          <a:xfrm>
            <a:off x="1524000" y="1989139"/>
            <a:ext cx="9143999" cy="2879724"/>
          </a:xfrm>
          <a:prstGeom prst="rect">
            <a:avLst/>
          </a:prstGeom>
        </p:spPr>
        <p:txBody>
          <a:bodyPr anchor="ctr" anchorCtr="0">
            <a:noAutofit/>
          </a:bodyPr>
          <a:lstStyle>
            <a:lvl1pPr algn="ctr">
              <a:defRPr sz="4000">
                <a:solidFill>
                  <a:schemeClr val="tx1"/>
                </a:solidFill>
              </a:defRPr>
            </a:lvl1pPr>
          </a:lstStyle>
          <a:p>
            <a:r>
              <a:rPr lang="en-GB"/>
              <a:t>Click to edit title</a:t>
            </a:r>
            <a:endParaRPr lang="da-DK"/>
          </a:p>
        </p:txBody>
      </p:sp>
    </p:spTree>
    <p:extLst>
      <p:ext uri="{BB962C8B-B14F-4D97-AF65-F5344CB8AC3E}">
        <p14:creationId xmlns:p14="http://schemas.microsoft.com/office/powerpoint/2010/main" val="25899825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40 Breaker - white tex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9"/>
            <a:ext cx="9143999" cy="2879724"/>
          </a:xfrm>
          <a:prstGeom prst="rect">
            <a:avLst/>
          </a:prstGeom>
        </p:spPr>
        <p:txBody>
          <a:bodyPr anchor="ctr" anchorCtr="0">
            <a:noAutofit/>
          </a:bodyPr>
          <a:lstStyle>
            <a:lvl1pPr algn="ctr">
              <a:defRPr sz="4000">
                <a:solidFill>
                  <a:schemeClr val="bg1"/>
                </a:solidFill>
              </a:defRPr>
            </a:lvl1pPr>
          </a:lstStyle>
          <a:p>
            <a:r>
              <a:rPr lang="en-GB"/>
              <a:t>Click to edit title</a:t>
            </a:r>
            <a:endParaRPr lang="da-DK"/>
          </a:p>
        </p:txBody>
      </p:sp>
      <p:sp>
        <p:nvSpPr>
          <p:cNvPr id="3" name="Grafik 2">
            <a:extLst>
              <a:ext uri="{FF2B5EF4-FFF2-40B4-BE49-F238E27FC236}">
                <a16:creationId xmlns:a16="http://schemas.microsoft.com/office/drawing/2014/main" id="{C7C24EB0-CB16-76D6-771D-5E486B46F7F8}"/>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25723748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41 Full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5BC0C87-062F-DD7C-E233-FF34ABAD57C2}"/>
              </a:ext>
            </a:extLst>
          </p:cNvPr>
          <p:cNvSpPr>
            <a:spLocks noGrp="1"/>
          </p:cNvSpPr>
          <p:nvPr>
            <p:ph type="pic" sz="quarter" idx="10" hasCustomPrompt="1"/>
          </p:nvPr>
        </p:nvSpPr>
        <p:spPr>
          <a:xfrm>
            <a:off x="0" y="0"/>
            <a:ext cx="12192000" cy="6858000"/>
          </a:xfrm>
          <a:custGeom>
            <a:avLst/>
            <a:gdLst>
              <a:gd name="connsiteX0" fmla="*/ 11368966 w 12192000"/>
              <a:gd name="connsiteY0" fmla="*/ 6302927 h 6858000"/>
              <a:gd name="connsiteX1" fmla="*/ 11368966 w 12192000"/>
              <a:gd name="connsiteY1" fmla="*/ 6313451 h 6858000"/>
              <a:gd name="connsiteX2" fmla="*/ 11328755 w 12192000"/>
              <a:gd name="connsiteY2" fmla="*/ 6354536 h 6858000"/>
              <a:gd name="connsiteX3" fmla="*/ 11301246 w 12192000"/>
              <a:gd name="connsiteY3" fmla="*/ 6334003 h 6858000"/>
              <a:gd name="connsiteX4" fmla="*/ 11301228 w 12192000"/>
              <a:gd name="connsiteY4" fmla="*/ 6334003 h 6858000"/>
              <a:gd name="connsiteX5" fmla="*/ 11349388 w 12192000"/>
              <a:gd name="connsiteY5" fmla="*/ 6303976 h 6858000"/>
              <a:gd name="connsiteX6" fmla="*/ 10932384 w 12192000"/>
              <a:gd name="connsiteY6" fmla="*/ 6234980 h 6858000"/>
              <a:gd name="connsiteX7" fmla="*/ 10983723 w 12192000"/>
              <a:gd name="connsiteY7" fmla="*/ 6292385 h 6858000"/>
              <a:gd name="connsiteX8" fmla="*/ 10932384 w 12192000"/>
              <a:gd name="connsiteY8" fmla="*/ 6349789 h 6858000"/>
              <a:gd name="connsiteX9" fmla="*/ 10881580 w 12192000"/>
              <a:gd name="connsiteY9" fmla="*/ 6292385 h 6858000"/>
              <a:gd name="connsiteX10" fmla="*/ 10932384 w 12192000"/>
              <a:gd name="connsiteY10" fmla="*/ 6234980 h 6858000"/>
              <a:gd name="connsiteX11" fmla="*/ 11139296 w 12192000"/>
              <a:gd name="connsiteY11" fmla="*/ 6234464 h 6858000"/>
              <a:gd name="connsiteX12" fmla="*/ 11191689 w 12192000"/>
              <a:gd name="connsiteY12" fmla="*/ 6292918 h 6858000"/>
              <a:gd name="connsiteX13" fmla="*/ 11139296 w 12192000"/>
              <a:gd name="connsiteY13" fmla="*/ 6351372 h 6858000"/>
              <a:gd name="connsiteX14" fmla="*/ 11086384 w 12192000"/>
              <a:gd name="connsiteY14" fmla="*/ 6292918 h 6858000"/>
              <a:gd name="connsiteX15" fmla="*/ 11139296 w 12192000"/>
              <a:gd name="connsiteY15" fmla="*/ 6234464 h 6858000"/>
              <a:gd name="connsiteX16" fmla="*/ 11409176 w 12192000"/>
              <a:gd name="connsiteY16" fmla="*/ 6201291 h 6858000"/>
              <a:gd name="connsiteX17" fmla="*/ 11485918 w 12192000"/>
              <a:gd name="connsiteY17" fmla="*/ 6378767 h 6858000"/>
              <a:gd name="connsiteX18" fmla="*/ 11482220 w 12192000"/>
              <a:gd name="connsiteY18" fmla="*/ 6387194 h 6858000"/>
              <a:gd name="connsiteX19" fmla="*/ 11438830 w 12192000"/>
              <a:gd name="connsiteY19" fmla="*/ 6418270 h 6858000"/>
              <a:gd name="connsiteX20" fmla="*/ 11420305 w 12192000"/>
              <a:gd name="connsiteY20" fmla="*/ 6415639 h 6858000"/>
              <a:gd name="connsiteX21" fmla="*/ 11420305 w 12192000"/>
              <a:gd name="connsiteY21" fmla="*/ 6453559 h 6858000"/>
              <a:gd name="connsiteX22" fmla="*/ 11444117 w 12192000"/>
              <a:gd name="connsiteY22" fmla="*/ 6456190 h 6858000"/>
              <a:gd name="connsiteX23" fmla="*/ 11528790 w 12192000"/>
              <a:gd name="connsiteY23" fmla="*/ 6385096 h 6858000"/>
              <a:gd name="connsiteX24" fmla="*/ 11603406 w 12192000"/>
              <a:gd name="connsiteY24" fmla="*/ 6201291 h 6858000"/>
              <a:gd name="connsiteX25" fmla="*/ 11554192 w 12192000"/>
              <a:gd name="connsiteY25" fmla="*/ 6201291 h 6858000"/>
              <a:gd name="connsiteX26" fmla="*/ 11509212 w 12192000"/>
              <a:gd name="connsiteY26" fmla="*/ 6331905 h 6858000"/>
              <a:gd name="connsiteX27" fmla="*/ 11458408 w 12192000"/>
              <a:gd name="connsiteY27" fmla="*/ 6201291 h 6858000"/>
              <a:gd name="connsiteX28" fmla="*/ 11458390 w 12192000"/>
              <a:gd name="connsiteY28" fmla="*/ 6201291 h 6858000"/>
              <a:gd name="connsiteX29" fmla="*/ 10932384 w 12192000"/>
              <a:gd name="connsiteY29" fmla="*/ 6197593 h 6858000"/>
              <a:gd name="connsiteX30" fmla="*/ 10836600 w 12192000"/>
              <a:gd name="connsiteY30" fmla="*/ 6292385 h 6858000"/>
              <a:gd name="connsiteX31" fmla="*/ 10932384 w 12192000"/>
              <a:gd name="connsiteY31" fmla="*/ 6387176 h 6858000"/>
              <a:gd name="connsiteX32" fmla="*/ 11028703 w 12192000"/>
              <a:gd name="connsiteY32" fmla="*/ 6292385 h 6858000"/>
              <a:gd name="connsiteX33" fmla="*/ 10932384 w 12192000"/>
              <a:gd name="connsiteY33" fmla="*/ 6197593 h 6858000"/>
              <a:gd name="connsiteX34" fmla="*/ 11330345 w 12192000"/>
              <a:gd name="connsiteY34" fmla="*/ 6197575 h 6858000"/>
              <a:gd name="connsiteX35" fmla="*/ 11248316 w 12192000"/>
              <a:gd name="connsiteY35" fmla="*/ 6268153 h 6858000"/>
              <a:gd name="connsiteX36" fmla="*/ 11248316 w 12192000"/>
              <a:gd name="connsiteY36" fmla="*/ 6268171 h 6858000"/>
              <a:gd name="connsiteX37" fmla="*/ 11289599 w 12192000"/>
              <a:gd name="connsiteY37" fmla="*/ 6272384 h 6858000"/>
              <a:gd name="connsiteX38" fmla="*/ 11329809 w 12192000"/>
              <a:gd name="connsiteY38" fmla="*/ 6234464 h 6858000"/>
              <a:gd name="connsiteX39" fmla="*/ 11367376 w 12192000"/>
              <a:gd name="connsiteY39" fmla="*/ 6271851 h 6858000"/>
              <a:gd name="connsiteX40" fmla="*/ 11367376 w 12192000"/>
              <a:gd name="connsiteY40" fmla="*/ 6275531 h 6858000"/>
              <a:gd name="connsiteX41" fmla="*/ 11346744 w 12192000"/>
              <a:gd name="connsiteY41" fmla="*/ 6276580 h 6858000"/>
              <a:gd name="connsiteX42" fmla="*/ 11257302 w 12192000"/>
              <a:gd name="connsiteY42" fmla="*/ 6337149 h 6858000"/>
              <a:gd name="connsiteX43" fmla="*/ 11316573 w 12192000"/>
              <a:gd name="connsiteY43" fmla="*/ 6387176 h 6858000"/>
              <a:gd name="connsiteX44" fmla="*/ 11370556 w 12192000"/>
              <a:gd name="connsiteY44" fmla="*/ 6356101 h 6858000"/>
              <a:gd name="connsiteX45" fmla="*/ 11370556 w 12192000"/>
              <a:gd name="connsiteY45" fmla="*/ 6383478 h 6858000"/>
              <a:gd name="connsiteX46" fmla="*/ 11411838 w 12192000"/>
              <a:gd name="connsiteY46" fmla="*/ 6383478 h 6858000"/>
              <a:gd name="connsiteX47" fmla="*/ 11411838 w 12192000"/>
              <a:gd name="connsiteY47" fmla="*/ 6277096 h 6858000"/>
              <a:gd name="connsiteX48" fmla="*/ 11330345 w 12192000"/>
              <a:gd name="connsiteY48" fmla="*/ 6197575 h 6858000"/>
              <a:gd name="connsiteX49" fmla="*/ 10509610 w 12192000"/>
              <a:gd name="connsiteY49" fmla="*/ 6137557 h 6858000"/>
              <a:gd name="connsiteX50" fmla="*/ 10484744 w 12192000"/>
              <a:gd name="connsiteY50" fmla="*/ 6201291 h 6858000"/>
              <a:gd name="connsiteX51" fmla="*/ 10427063 w 12192000"/>
              <a:gd name="connsiteY51" fmla="*/ 6201291 h 6858000"/>
              <a:gd name="connsiteX52" fmla="*/ 10427063 w 12192000"/>
              <a:gd name="connsiteY52" fmla="*/ 6239211 h 6858000"/>
              <a:gd name="connsiteX53" fmla="*/ 10470453 w 12192000"/>
              <a:gd name="connsiteY53" fmla="*/ 6239211 h 6858000"/>
              <a:gd name="connsiteX54" fmla="*/ 10460396 w 12192000"/>
              <a:gd name="connsiteY54" fmla="*/ 6263958 h 6858000"/>
              <a:gd name="connsiteX55" fmla="*/ 10446105 w 12192000"/>
              <a:gd name="connsiteY55" fmla="*/ 6322945 h 6858000"/>
              <a:gd name="connsiteX56" fmla="*/ 10513844 w 12192000"/>
              <a:gd name="connsiteY56" fmla="*/ 6387194 h 6858000"/>
              <a:gd name="connsiteX57" fmla="*/ 10559360 w 12192000"/>
              <a:gd name="connsiteY57" fmla="*/ 6376136 h 6858000"/>
              <a:gd name="connsiteX58" fmla="*/ 10548784 w 12192000"/>
              <a:gd name="connsiteY58" fmla="*/ 6342429 h 6858000"/>
              <a:gd name="connsiteX59" fmla="*/ 10519149 w 12192000"/>
              <a:gd name="connsiteY59" fmla="*/ 6350323 h 6858000"/>
              <a:gd name="connsiteX60" fmla="*/ 10489514 w 12192000"/>
              <a:gd name="connsiteY60" fmla="*/ 6320296 h 6858000"/>
              <a:gd name="connsiteX61" fmla="*/ 10498517 w 12192000"/>
              <a:gd name="connsiteY61" fmla="*/ 6278696 h 6858000"/>
              <a:gd name="connsiteX62" fmla="*/ 10513861 w 12192000"/>
              <a:gd name="connsiteY62" fmla="*/ 6239193 h 6858000"/>
              <a:gd name="connsiteX63" fmla="*/ 10563004 w 12192000"/>
              <a:gd name="connsiteY63" fmla="*/ 6239193 h 6858000"/>
              <a:gd name="connsiteX64" fmla="*/ 10610628 w 12192000"/>
              <a:gd name="connsiteY64" fmla="*/ 6383496 h 6858000"/>
              <a:gd name="connsiteX65" fmla="*/ 10664075 w 12192000"/>
              <a:gd name="connsiteY65" fmla="*/ 6383496 h 6858000"/>
              <a:gd name="connsiteX66" fmla="*/ 10698998 w 12192000"/>
              <a:gd name="connsiteY66" fmla="*/ 6247620 h 6858000"/>
              <a:gd name="connsiteX67" fmla="*/ 10733403 w 12192000"/>
              <a:gd name="connsiteY67" fmla="*/ 6383496 h 6858000"/>
              <a:gd name="connsiteX68" fmla="*/ 10785261 w 12192000"/>
              <a:gd name="connsiteY68" fmla="*/ 6383496 h 6858000"/>
              <a:gd name="connsiteX69" fmla="*/ 10845585 w 12192000"/>
              <a:gd name="connsiteY69" fmla="*/ 6201273 h 6858000"/>
              <a:gd name="connsiteX70" fmla="*/ 10799551 w 12192000"/>
              <a:gd name="connsiteY70" fmla="*/ 6201273 h 6858000"/>
              <a:gd name="connsiteX71" fmla="*/ 10759341 w 12192000"/>
              <a:gd name="connsiteY71" fmla="*/ 6339265 h 6858000"/>
              <a:gd name="connsiteX72" fmla="*/ 10727061 w 12192000"/>
              <a:gd name="connsiteY72" fmla="*/ 6201273 h 6858000"/>
              <a:gd name="connsiteX73" fmla="*/ 10670434 w 12192000"/>
              <a:gd name="connsiteY73" fmla="*/ 6201273 h 6858000"/>
              <a:gd name="connsiteX74" fmla="*/ 10638155 w 12192000"/>
              <a:gd name="connsiteY74" fmla="*/ 6339265 h 6858000"/>
              <a:gd name="connsiteX75" fmla="*/ 10597945 w 12192000"/>
              <a:gd name="connsiteY75" fmla="*/ 6201273 h 6858000"/>
              <a:gd name="connsiteX76" fmla="*/ 10528670 w 12192000"/>
              <a:gd name="connsiteY76" fmla="*/ 6201273 h 6858000"/>
              <a:gd name="connsiteX77" fmla="*/ 10548249 w 12192000"/>
              <a:gd name="connsiteY77" fmla="*/ 6152828 h 6858000"/>
              <a:gd name="connsiteX78" fmla="*/ 11189028 w 12192000"/>
              <a:gd name="connsiteY78" fmla="*/ 6120188 h 6858000"/>
              <a:gd name="connsiteX79" fmla="*/ 11189028 w 12192000"/>
              <a:gd name="connsiteY79" fmla="*/ 6226571 h 6858000"/>
              <a:gd name="connsiteX80" fmla="*/ 11132401 w 12192000"/>
              <a:gd name="connsiteY80" fmla="*/ 6197611 h 6858000"/>
              <a:gd name="connsiteX81" fmla="*/ 11041386 w 12192000"/>
              <a:gd name="connsiteY81" fmla="*/ 6292936 h 6858000"/>
              <a:gd name="connsiteX82" fmla="*/ 11041404 w 12192000"/>
              <a:gd name="connsiteY82" fmla="*/ 6292918 h 6858000"/>
              <a:gd name="connsiteX83" fmla="*/ 11132418 w 12192000"/>
              <a:gd name="connsiteY83" fmla="*/ 6387194 h 6858000"/>
              <a:gd name="connsiteX84" fmla="*/ 11191153 w 12192000"/>
              <a:gd name="connsiteY84" fmla="*/ 6358234 h 6858000"/>
              <a:gd name="connsiteX85" fmla="*/ 11191153 w 12192000"/>
              <a:gd name="connsiteY85" fmla="*/ 6383514 h 6858000"/>
              <a:gd name="connsiteX86" fmla="*/ 11232954 w 12192000"/>
              <a:gd name="connsiteY86" fmla="*/ 6383514 h 6858000"/>
              <a:gd name="connsiteX87" fmla="*/ 11232954 w 12192000"/>
              <a:gd name="connsiteY87" fmla="*/ 6120188 h 6858000"/>
              <a:gd name="connsiteX88" fmla="*/ 0 w 12192000"/>
              <a:gd name="connsiteY88" fmla="*/ 0 h 6858000"/>
              <a:gd name="connsiteX89" fmla="*/ 12192000 w 12192000"/>
              <a:gd name="connsiteY89" fmla="*/ 0 h 6858000"/>
              <a:gd name="connsiteX90" fmla="*/ 12192000 w 12192000"/>
              <a:gd name="connsiteY90" fmla="*/ 6858000 h 6858000"/>
              <a:gd name="connsiteX91" fmla="*/ 0 w 12192000"/>
              <a:gd name="connsiteY9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2000" h="6858000">
                <a:moveTo>
                  <a:pt x="11368966" y="6302927"/>
                </a:moveTo>
                <a:lnTo>
                  <a:pt x="11368966" y="6313451"/>
                </a:lnTo>
                <a:cubicBezTo>
                  <a:pt x="11368966" y="6332403"/>
                  <a:pt x="11352567" y="6354536"/>
                  <a:pt x="11328755" y="6354536"/>
                </a:cubicBezTo>
                <a:cubicBezTo>
                  <a:pt x="11313947" y="6354536"/>
                  <a:pt x="11301246" y="6348225"/>
                  <a:pt x="11301246" y="6334003"/>
                </a:cubicBezTo>
                <a:lnTo>
                  <a:pt x="11301228" y="6334003"/>
                </a:lnTo>
                <a:cubicBezTo>
                  <a:pt x="11301228" y="6313985"/>
                  <a:pt x="11327166" y="6305558"/>
                  <a:pt x="11349388" y="6303976"/>
                </a:cubicBezTo>
                <a:close/>
                <a:moveTo>
                  <a:pt x="10932384" y="6234980"/>
                </a:moveTo>
                <a:cubicBezTo>
                  <a:pt x="10963073" y="6234980"/>
                  <a:pt x="10983723" y="6260793"/>
                  <a:pt x="10983723" y="6292385"/>
                </a:cubicBezTo>
                <a:cubicBezTo>
                  <a:pt x="10983723" y="6323976"/>
                  <a:pt x="10963609" y="6349789"/>
                  <a:pt x="10932384" y="6349789"/>
                </a:cubicBezTo>
                <a:cubicBezTo>
                  <a:pt x="10901158" y="6349789"/>
                  <a:pt x="10881580" y="6323976"/>
                  <a:pt x="10881580" y="6292385"/>
                </a:cubicBezTo>
                <a:cubicBezTo>
                  <a:pt x="10881580" y="6260793"/>
                  <a:pt x="10901694" y="6234980"/>
                  <a:pt x="10932384" y="6234980"/>
                </a:cubicBezTo>
                <a:close/>
                <a:moveTo>
                  <a:pt x="11139296" y="6234464"/>
                </a:moveTo>
                <a:cubicBezTo>
                  <a:pt x="11172093" y="6234464"/>
                  <a:pt x="11191689" y="6259744"/>
                  <a:pt x="11191689" y="6292918"/>
                </a:cubicBezTo>
                <a:cubicBezTo>
                  <a:pt x="11191689" y="6326091"/>
                  <a:pt x="11171575" y="6351372"/>
                  <a:pt x="11139296" y="6351372"/>
                </a:cubicBezTo>
                <a:cubicBezTo>
                  <a:pt x="11107017" y="6351372"/>
                  <a:pt x="11086384" y="6323460"/>
                  <a:pt x="11086384" y="6292918"/>
                </a:cubicBezTo>
                <a:cubicBezTo>
                  <a:pt x="11086384" y="6261327"/>
                  <a:pt x="11106499" y="6234464"/>
                  <a:pt x="11139296" y="6234464"/>
                </a:cubicBezTo>
                <a:close/>
                <a:moveTo>
                  <a:pt x="11409176" y="6201291"/>
                </a:moveTo>
                <a:lnTo>
                  <a:pt x="11485918" y="6378767"/>
                </a:lnTo>
                <a:lnTo>
                  <a:pt x="11482220" y="6387194"/>
                </a:lnTo>
                <a:cubicBezTo>
                  <a:pt x="11473217" y="6407212"/>
                  <a:pt x="11461588" y="6418270"/>
                  <a:pt x="11438830" y="6418270"/>
                </a:cubicBezTo>
                <a:cubicBezTo>
                  <a:pt x="11433006" y="6418270"/>
                  <a:pt x="11426129" y="6417221"/>
                  <a:pt x="11420305" y="6415639"/>
                </a:cubicBezTo>
                <a:lnTo>
                  <a:pt x="11420305" y="6453559"/>
                </a:lnTo>
                <a:cubicBezTo>
                  <a:pt x="11427719" y="6455657"/>
                  <a:pt x="11435114" y="6456190"/>
                  <a:pt x="11444117" y="6456190"/>
                </a:cubicBezTo>
                <a:cubicBezTo>
                  <a:pt x="11486454" y="6456190"/>
                  <a:pt x="11512391" y="6425114"/>
                  <a:pt x="11528790" y="6385096"/>
                </a:cubicBezTo>
                <a:lnTo>
                  <a:pt x="11603406" y="6201291"/>
                </a:lnTo>
                <a:lnTo>
                  <a:pt x="11554192" y="6201291"/>
                </a:lnTo>
                <a:lnTo>
                  <a:pt x="11509212" y="6331905"/>
                </a:lnTo>
                <a:lnTo>
                  <a:pt x="11458408" y="6201291"/>
                </a:lnTo>
                <a:lnTo>
                  <a:pt x="11458390" y="6201291"/>
                </a:lnTo>
                <a:close/>
                <a:moveTo>
                  <a:pt x="10932384" y="6197593"/>
                </a:moveTo>
                <a:cubicBezTo>
                  <a:pt x="10880508" y="6197593"/>
                  <a:pt x="10836600" y="6236562"/>
                  <a:pt x="10836600" y="6292385"/>
                </a:cubicBezTo>
                <a:cubicBezTo>
                  <a:pt x="10836600" y="6348207"/>
                  <a:pt x="10881044" y="6387176"/>
                  <a:pt x="10932384" y="6387176"/>
                </a:cubicBezTo>
                <a:cubicBezTo>
                  <a:pt x="10983723" y="6387176"/>
                  <a:pt x="11028703" y="6348207"/>
                  <a:pt x="11028703" y="6292385"/>
                </a:cubicBezTo>
                <a:cubicBezTo>
                  <a:pt x="11028703" y="6236562"/>
                  <a:pt x="10984259" y="6197593"/>
                  <a:pt x="10932384" y="6197593"/>
                </a:cubicBezTo>
                <a:close/>
                <a:moveTo>
                  <a:pt x="11330345" y="6197575"/>
                </a:moveTo>
                <a:cubicBezTo>
                  <a:pt x="11284829" y="6197575"/>
                  <a:pt x="11250960" y="6224953"/>
                  <a:pt x="11248316" y="6268153"/>
                </a:cubicBezTo>
                <a:lnTo>
                  <a:pt x="11248316" y="6268171"/>
                </a:lnTo>
                <a:lnTo>
                  <a:pt x="11289599" y="6272384"/>
                </a:lnTo>
                <a:cubicBezTo>
                  <a:pt x="11291189" y="6248687"/>
                  <a:pt x="11305997" y="6234464"/>
                  <a:pt x="11329809" y="6234464"/>
                </a:cubicBezTo>
                <a:cubicBezTo>
                  <a:pt x="11353621" y="6234464"/>
                  <a:pt x="11367376" y="6248687"/>
                  <a:pt x="11367376" y="6271851"/>
                </a:cubicBezTo>
                <a:lnTo>
                  <a:pt x="11367376" y="6275531"/>
                </a:lnTo>
                <a:lnTo>
                  <a:pt x="11346744" y="6276580"/>
                </a:lnTo>
                <a:cubicBezTo>
                  <a:pt x="11302818" y="6279211"/>
                  <a:pt x="11257302" y="6296598"/>
                  <a:pt x="11257302" y="6337149"/>
                </a:cubicBezTo>
                <a:cubicBezTo>
                  <a:pt x="11257302" y="6369274"/>
                  <a:pt x="11282703" y="6387176"/>
                  <a:pt x="11316573" y="6387176"/>
                </a:cubicBezTo>
                <a:cubicBezTo>
                  <a:pt x="11341974" y="6387176"/>
                  <a:pt x="11364196" y="6374003"/>
                  <a:pt x="11370556" y="6356101"/>
                </a:cubicBezTo>
                <a:lnTo>
                  <a:pt x="11370556" y="6383478"/>
                </a:lnTo>
                <a:lnTo>
                  <a:pt x="11411838" y="6383478"/>
                </a:lnTo>
                <a:lnTo>
                  <a:pt x="11411838" y="6277096"/>
                </a:lnTo>
                <a:cubicBezTo>
                  <a:pt x="11411838" y="6226535"/>
                  <a:pt x="11375861" y="6197575"/>
                  <a:pt x="11330345" y="6197575"/>
                </a:cubicBezTo>
                <a:close/>
                <a:moveTo>
                  <a:pt x="10509610" y="6137557"/>
                </a:moveTo>
                <a:lnTo>
                  <a:pt x="10484744" y="6201291"/>
                </a:lnTo>
                <a:lnTo>
                  <a:pt x="10427063" y="6201291"/>
                </a:lnTo>
                <a:lnTo>
                  <a:pt x="10427063" y="6239211"/>
                </a:lnTo>
                <a:lnTo>
                  <a:pt x="10470453" y="6239211"/>
                </a:lnTo>
                <a:lnTo>
                  <a:pt x="10460396" y="6263958"/>
                </a:lnTo>
                <a:cubicBezTo>
                  <a:pt x="10450875" y="6287656"/>
                  <a:pt x="10446105" y="6307674"/>
                  <a:pt x="10446105" y="6322945"/>
                </a:cubicBezTo>
                <a:cubicBezTo>
                  <a:pt x="10446105" y="6361398"/>
                  <a:pt x="10474151" y="6387194"/>
                  <a:pt x="10513844" y="6387194"/>
                </a:cubicBezTo>
                <a:cubicBezTo>
                  <a:pt x="10528134" y="6387194"/>
                  <a:pt x="10546659" y="6382981"/>
                  <a:pt x="10559360" y="6376136"/>
                </a:cubicBezTo>
                <a:lnTo>
                  <a:pt x="10548784" y="6342429"/>
                </a:lnTo>
                <a:cubicBezTo>
                  <a:pt x="10542443" y="6345594"/>
                  <a:pt x="10528670" y="6350323"/>
                  <a:pt x="10519149" y="6350323"/>
                </a:cubicBezTo>
                <a:cubicBezTo>
                  <a:pt x="10502750" y="6350323"/>
                  <a:pt x="10489514" y="6340314"/>
                  <a:pt x="10489514" y="6320296"/>
                </a:cubicBezTo>
                <a:cubicBezTo>
                  <a:pt x="10489514" y="6307122"/>
                  <a:pt x="10492693" y="6293967"/>
                  <a:pt x="10498517" y="6278696"/>
                </a:cubicBezTo>
                <a:lnTo>
                  <a:pt x="10513861" y="6239193"/>
                </a:lnTo>
                <a:lnTo>
                  <a:pt x="10563004" y="6239193"/>
                </a:lnTo>
                <a:lnTo>
                  <a:pt x="10610628" y="6383496"/>
                </a:lnTo>
                <a:lnTo>
                  <a:pt x="10664075" y="6383496"/>
                </a:lnTo>
                <a:lnTo>
                  <a:pt x="10698998" y="6247620"/>
                </a:lnTo>
                <a:lnTo>
                  <a:pt x="10733403" y="6383496"/>
                </a:lnTo>
                <a:lnTo>
                  <a:pt x="10785261" y="6383496"/>
                </a:lnTo>
                <a:lnTo>
                  <a:pt x="10845585" y="6201273"/>
                </a:lnTo>
                <a:lnTo>
                  <a:pt x="10799551" y="6201273"/>
                </a:lnTo>
                <a:lnTo>
                  <a:pt x="10759341" y="6339265"/>
                </a:lnTo>
                <a:lnTo>
                  <a:pt x="10727061" y="6201273"/>
                </a:lnTo>
                <a:lnTo>
                  <a:pt x="10670434" y="6201273"/>
                </a:lnTo>
                <a:lnTo>
                  <a:pt x="10638155" y="6339265"/>
                </a:lnTo>
                <a:lnTo>
                  <a:pt x="10597945" y="6201273"/>
                </a:lnTo>
                <a:lnTo>
                  <a:pt x="10528670" y="6201273"/>
                </a:lnTo>
                <a:lnTo>
                  <a:pt x="10548249" y="6152828"/>
                </a:lnTo>
                <a:close/>
                <a:moveTo>
                  <a:pt x="11189028" y="6120188"/>
                </a:moveTo>
                <a:lnTo>
                  <a:pt x="11189028" y="6226571"/>
                </a:lnTo>
                <a:cubicBezTo>
                  <a:pt x="11177917" y="6206037"/>
                  <a:pt x="11153051" y="6197611"/>
                  <a:pt x="11132401" y="6197611"/>
                </a:cubicBezTo>
                <a:cubicBezTo>
                  <a:pt x="11080007" y="6197611"/>
                  <a:pt x="11041386" y="6239744"/>
                  <a:pt x="11041386" y="6292936"/>
                </a:cubicBezTo>
                <a:lnTo>
                  <a:pt x="11041404" y="6292918"/>
                </a:lnTo>
                <a:cubicBezTo>
                  <a:pt x="11041404" y="6347158"/>
                  <a:pt x="11082151" y="6387194"/>
                  <a:pt x="11132418" y="6387194"/>
                </a:cubicBezTo>
                <a:cubicBezTo>
                  <a:pt x="11155694" y="6387194"/>
                  <a:pt x="11180042" y="6378767"/>
                  <a:pt x="11191153" y="6358234"/>
                </a:cubicBezTo>
                <a:lnTo>
                  <a:pt x="11191153" y="6383514"/>
                </a:lnTo>
                <a:lnTo>
                  <a:pt x="11232954" y="6383514"/>
                </a:lnTo>
                <a:lnTo>
                  <a:pt x="11232954" y="6120188"/>
                </a:lnTo>
                <a:close/>
                <a:moveTo>
                  <a:pt x="0" y="0"/>
                </a:moveTo>
                <a:lnTo>
                  <a:pt x="12192000" y="0"/>
                </a:lnTo>
                <a:lnTo>
                  <a:pt x="12192000" y="6858000"/>
                </a:lnTo>
                <a:lnTo>
                  <a:pt x="0" y="6858000"/>
                </a:lnTo>
                <a:close/>
              </a:path>
            </a:pathLst>
          </a:custGeom>
          <a:solidFill>
            <a:schemeClr val="bg2"/>
          </a:solidFill>
        </p:spPr>
        <p:txBody>
          <a:bodyPr wrap="square" anchor="ctr">
            <a:noAutofit/>
          </a:bodyPr>
          <a:lstStyle>
            <a:lvl1pPr marL="0" indent="0" algn="ctr">
              <a:buNone/>
              <a:defRPr/>
            </a:lvl1pPr>
          </a:lstStyle>
          <a:p>
            <a:r>
              <a:rPr lang="en-NO"/>
              <a:t>Insert image</a:t>
            </a:r>
          </a:p>
        </p:txBody>
      </p:sp>
      <p:sp>
        <p:nvSpPr>
          <p:cNvPr id="9" name="Grafik 2">
            <a:extLst>
              <a:ext uri="{FF2B5EF4-FFF2-40B4-BE49-F238E27FC236}">
                <a16:creationId xmlns:a16="http://schemas.microsoft.com/office/drawing/2014/main" id="{F4B68112-DE42-4DFB-7361-A5E77EFF9EC3}"/>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21660115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42 Full image + big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7AF502EE-06A4-D99A-DD97-7AC8F281DB34}"/>
              </a:ext>
            </a:extLst>
          </p:cNvPr>
          <p:cNvSpPr/>
          <p:nvPr userDrawn="1"/>
        </p:nvSpPr>
        <p:spPr>
          <a:xfrm>
            <a:off x="0" y="0"/>
            <a:ext cx="12192000"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rgbClr val="FFFFFF"/>
              </a:solidFill>
            </a:endParaRPr>
          </a:p>
        </p:txBody>
      </p:sp>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2349500"/>
            <a:ext cx="7272337" cy="1512887"/>
          </a:xfrm>
        </p:spPr>
        <p:txBody>
          <a:bodyPr/>
          <a:lstStyle>
            <a:lvl1pPr>
              <a:lnSpc>
                <a:spcPts val="6000"/>
              </a:lnSpc>
              <a:defRPr sz="5000">
                <a:solidFill>
                  <a:schemeClr val="bg1"/>
                </a:solidFill>
              </a:defRPr>
            </a:lvl1pPr>
          </a:lstStyle>
          <a:p>
            <a:r>
              <a:rPr lang="en-GB"/>
              <a:t>Click to edit title</a:t>
            </a:r>
            <a:endParaRPr lang="da-DK"/>
          </a:p>
        </p:txBody>
      </p:sp>
      <p:sp>
        <p:nvSpPr>
          <p:cNvPr id="5" name="Pladsholder til tekst 4">
            <a:extLst>
              <a:ext uri="{FF2B5EF4-FFF2-40B4-BE49-F238E27FC236}">
                <a16:creationId xmlns:a16="http://schemas.microsoft.com/office/drawing/2014/main" id="{1AB2F448-6F2E-5CC3-8BBC-78EDD4639AC5}"/>
              </a:ext>
            </a:extLst>
          </p:cNvPr>
          <p:cNvSpPr>
            <a:spLocks noGrp="1"/>
          </p:cNvSpPr>
          <p:nvPr>
            <p:ph type="body" sz="quarter" idx="14"/>
          </p:nvPr>
        </p:nvSpPr>
        <p:spPr>
          <a:xfrm>
            <a:off x="587374" y="4005262"/>
            <a:ext cx="7272338" cy="865187"/>
          </a:xfrm>
          <a:prstGeom prst="rect">
            <a:avLst/>
          </a:prstGeom>
        </p:spPr>
        <p:txBody>
          <a:bodyPr lIns="0" tIns="0" rIns="0" bIns="0"/>
          <a:lstStyle>
            <a:lvl1pPr>
              <a:lnSpc>
                <a:spcPts val="2600"/>
              </a:lnSpc>
              <a:spcAft>
                <a:spcPts val="0"/>
              </a:spcAft>
              <a:buClr>
                <a:schemeClr val="bg1"/>
              </a:buClr>
              <a:defRPr sz="2000">
                <a:solidFill>
                  <a:schemeClr val="bg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GB"/>
              <a:t>Click to edit Master text styles</a:t>
            </a:r>
          </a:p>
        </p:txBody>
      </p:sp>
      <p:sp>
        <p:nvSpPr>
          <p:cNvPr id="2" name="Grafik 2">
            <a:extLst>
              <a:ext uri="{FF2B5EF4-FFF2-40B4-BE49-F238E27FC236}">
                <a16:creationId xmlns:a16="http://schemas.microsoft.com/office/drawing/2014/main" id="{1FF61CEB-6B13-72EC-6E12-B24882FE149F}"/>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4281153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43 Quote in white card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rafik 2">
            <a:extLst>
              <a:ext uri="{FF2B5EF4-FFF2-40B4-BE49-F238E27FC236}">
                <a16:creationId xmlns:a16="http://schemas.microsoft.com/office/drawing/2014/main" id="{86FE6864-E8B2-5FE4-DA3E-C70369B04D9F}"/>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3" name="Afrundet rektangel 3">
            <a:extLst>
              <a:ext uri="{FF2B5EF4-FFF2-40B4-BE49-F238E27FC236}">
                <a16:creationId xmlns:a16="http://schemas.microsoft.com/office/drawing/2014/main" id="{F2DA0EDD-2D0B-E26D-AF33-7021F1E7725E}"/>
              </a:ext>
            </a:extLst>
          </p:cNvPr>
          <p:cNvSpPr/>
          <p:nvPr userDrawn="1"/>
        </p:nvSpPr>
        <p:spPr>
          <a:xfrm>
            <a:off x="587375" y="1344595"/>
            <a:ext cx="7272338" cy="4537075"/>
          </a:xfrm>
          <a:prstGeom prst="roundRect">
            <a:avLst>
              <a:gd name="adj" fmla="val 116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6" name="Pladsholder til billede 11">
            <a:extLst>
              <a:ext uri="{FF2B5EF4-FFF2-40B4-BE49-F238E27FC236}">
                <a16:creationId xmlns:a16="http://schemas.microsoft.com/office/drawing/2014/main" id="{515A430E-6A65-5EBE-580F-4F221D6594D4}"/>
              </a:ext>
            </a:extLst>
          </p:cNvPr>
          <p:cNvSpPr>
            <a:spLocks noGrp="1"/>
          </p:cNvSpPr>
          <p:nvPr>
            <p:ph type="pic" sz="quarter" idx="13" hasCustomPrompt="1"/>
          </p:nvPr>
        </p:nvSpPr>
        <p:spPr>
          <a:xfrm>
            <a:off x="7140575" y="477325"/>
            <a:ext cx="4464050" cy="3888300"/>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a:t>Insert image</a:t>
            </a:r>
          </a:p>
        </p:txBody>
      </p:sp>
      <p:sp>
        <p:nvSpPr>
          <p:cNvPr id="10" name="Title 1">
            <a:extLst>
              <a:ext uri="{FF2B5EF4-FFF2-40B4-BE49-F238E27FC236}">
                <a16:creationId xmlns:a16="http://schemas.microsoft.com/office/drawing/2014/main" id="{40FC1661-A8B0-BE88-25C3-7614FA869072}"/>
              </a:ext>
            </a:extLst>
          </p:cNvPr>
          <p:cNvSpPr>
            <a:spLocks noGrp="1"/>
          </p:cNvSpPr>
          <p:nvPr>
            <p:ph type="title" hasCustomPrompt="1"/>
          </p:nvPr>
        </p:nvSpPr>
        <p:spPr>
          <a:xfrm>
            <a:off x="947738" y="1844675"/>
            <a:ext cx="5784658" cy="2520950"/>
          </a:xfrm>
          <a:prstGeom prst="rect">
            <a:avLst/>
          </a:prstGeom>
        </p:spPr>
        <p:txBody>
          <a:bodyPr/>
          <a:lstStyle>
            <a:lvl1pPr>
              <a:lnSpc>
                <a:spcPct val="100000"/>
              </a:lnSpc>
              <a:defRPr sz="2800"/>
            </a:lvl1pPr>
          </a:lstStyle>
          <a:p>
            <a:r>
              <a:rPr lang="en-GB"/>
              <a:t>Click to edit quote</a:t>
            </a:r>
            <a:endParaRPr lang="da-DK"/>
          </a:p>
        </p:txBody>
      </p:sp>
      <p:sp>
        <p:nvSpPr>
          <p:cNvPr id="17" name="Text Placeholder 15">
            <a:extLst>
              <a:ext uri="{FF2B5EF4-FFF2-40B4-BE49-F238E27FC236}">
                <a16:creationId xmlns:a16="http://schemas.microsoft.com/office/drawing/2014/main" id="{A47BEEF9-0A22-6A83-200D-CE23DD35A181}"/>
              </a:ext>
            </a:extLst>
          </p:cNvPr>
          <p:cNvSpPr>
            <a:spLocks noGrp="1"/>
          </p:cNvSpPr>
          <p:nvPr>
            <p:ph type="body" sz="quarter" idx="15" hasCustomPrompt="1"/>
          </p:nvPr>
        </p:nvSpPr>
        <p:spPr>
          <a:xfrm>
            <a:off x="947737" y="4865705"/>
            <a:ext cx="5784657" cy="255608"/>
          </a:xfrm>
        </p:spPr>
        <p:txBody>
          <a:bodyPr/>
          <a:lstStyle>
            <a:lvl1pPr marL="0" indent="0">
              <a:buNone/>
              <a:defRPr b="0" i="0">
                <a:latin typeface="Franklin Gothic Demi" panose="020B0603020102020204" pitchFamily="34" charset="0"/>
              </a:defRPr>
            </a:lvl1pPr>
          </a:lstStyle>
          <a:p>
            <a:pPr lvl="0"/>
            <a:r>
              <a:rPr lang="en-NO"/>
              <a:t>Full name</a:t>
            </a:r>
          </a:p>
        </p:txBody>
      </p:sp>
      <p:sp>
        <p:nvSpPr>
          <p:cNvPr id="18" name="Text Placeholder 15">
            <a:extLst>
              <a:ext uri="{FF2B5EF4-FFF2-40B4-BE49-F238E27FC236}">
                <a16:creationId xmlns:a16="http://schemas.microsoft.com/office/drawing/2014/main" id="{FED8F32F-F9AA-CE22-2059-D4555B45F530}"/>
              </a:ext>
            </a:extLst>
          </p:cNvPr>
          <p:cNvSpPr>
            <a:spLocks noGrp="1"/>
          </p:cNvSpPr>
          <p:nvPr>
            <p:ph type="body" sz="quarter" idx="16" hasCustomPrompt="1"/>
          </p:nvPr>
        </p:nvSpPr>
        <p:spPr>
          <a:xfrm>
            <a:off x="947737" y="5119093"/>
            <a:ext cx="5784657" cy="255608"/>
          </a:xfrm>
        </p:spPr>
        <p:txBody>
          <a:bodyPr/>
          <a:lstStyle>
            <a:lvl1pPr marL="0" indent="0">
              <a:buNone/>
              <a:defRPr b="0" i="0">
                <a:latin typeface="Franklin Gothic Book" panose="020B0503020102020204" pitchFamily="34" charset="0"/>
              </a:defRPr>
            </a:lvl1pPr>
          </a:lstStyle>
          <a:p>
            <a:pPr lvl="0"/>
            <a:r>
              <a:rPr lang="en-NO"/>
              <a:t>Title, company</a:t>
            </a:r>
          </a:p>
        </p:txBody>
      </p:sp>
    </p:spTree>
    <p:extLst>
      <p:ext uri="{BB962C8B-B14F-4D97-AF65-F5344CB8AC3E}">
        <p14:creationId xmlns:p14="http://schemas.microsoft.com/office/powerpoint/2010/main" val="32640479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4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el 6">
            <a:extLst>
              <a:ext uri="{FF2B5EF4-FFF2-40B4-BE49-F238E27FC236}">
                <a16:creationId xmlns:a16="http://schemas.microsoft.com/office/drawing/2014/main" id="{B9819FED-BA71-D6D7-3D2C-42BDF34402D3}"/>
              </a:ext>
            </a:extLst>
          </p:cNvPr>
          <p:cNvSpPr>
            <a:spLocks noGrp="1"/>
          </p:cNvSpPr>
          <p:nvPr>
            <p:ph type="title" hasCustomPrompt="1"/>
          </p:nvPr>
        </p:nvSpPr>
        <p:spPr>
          <a:xfrm>
            <a:off x="1524000" y="1490329"/>
            <a:ext cx="9144001" cy="2370471"/>
          </a:xfrm>
        </p:spPr>
        <p:txBody>
          <a:bodyPr/>
          <a:lstStyle>
            <a:lvl1pPr>
              <a:defRPr sz="3600">
                <a:solidFill>
                  <a:srgbClr val="171717"/>
                </a:solidFill>
              </a:defRPr>
            </a:lvl1pPr>
          </a:lstStyle>
          <a:p>
            <a:r>
              <a:rPr lang="en-GB"/>
              <a:t>Click to edit quote</a:t>
            </a:r>
            <a:endParaRPr lang="da-DK"/>
          </a:p>
        </p:txBody>
      </p:sp>
      <p:sp>
        <p:nvSpPr>
          <p:cNvPr id="2" name="Text Placeholder 15">
            <a:extLst>
              <a:ext uri="{FF2B5EF4-FFF2-40B4-BE49-F238E27FC236}">
                <a16:creationId xmlns:a16="http://schemas.microsoft.com/office/drawing/2014/main" id="{21E67010-D646-F3A6-C0F1-F39388A714DC}"/>
              </a:ext>
            </a:extLst>
          </p:cNvPr>
          <p:cNvSpPr>
            <a:spLocks noGrp="1"/>
          </p:cNvSpPr>
          <p:nvPr>
            <p:ph type="body" sz="quarter" idx="15" hasCustomPrompt="1"/>
          </p:nvPr>
        </p:nvSpPr>
        <p:spPr>
          <a:xfrm>
            <a:off x="1524000" y="4005263"/>
            <a:ext cx="6335713" cy="255608"/>
          </a:xfrm>
        </p:spPr>
        <p:txBody>
          <a:bodyPr/>
          <a:lstStyle>
            <a:lvl1pPr marL="0" indent="0">
              <a:buNone/>
              <a:defRPr b="0" i="0">
                <a:latin typeface="Franklin Gothic Demi" panose="020B0603020102020204" pitchFamily="34" charset="0"/>
              </a:defRPr>
            </a:lvl1pPr>
          </a:lstStyle>
          <a:p>
            <a:pPr lvl="0"/>
            <a:r>
              <a:rPr lang="en-NO"/>
              <a:t>Full name</a:t>
            </a:r>
          </a:p>
        </p:txBody>
      </p:sp>
      <p:sp>
        <p:nvSpPr>
          <p:cNvPr id="3" name="Text Placeholder 15">
            <a:extLst>
              <a:ext uri="{FF2B5EF4-FFF2-40B4-BE49-F238E27FC236}">
                <a16:creationId xmlns:a16="http://schemas.microsoft.com/office/drawing/2014/main" id="{FBC6C238-D290-AD85-5E6E-785EA2ED78CF}"/>
              </a:ext>
            </a:extLst>
          </p:cNvPr>
          <p:cNvSpPr>
            <a:spLocks noGrp="1"/>
          </p:cNvSpPr>
          <p:nvPr>
            <p:ph type="body" sz="quarter" idx="16" hasCustomPrompt="1"/>
          </p:nvPr>
        </p:nvSpPr>
        <p:spPr>
          <a:xfrm>
            <a:off x="1524000" y="4258651"/>
            <a:ext cx="6335713" cy="255608"/>
          </a:xfrm>
        </p:spPr>
        <p:txBody>
          <a:bodyPr/>
          <a:lstStyle>
            <a:lvl1pPr marL="0" indent="0">
              <a:buNone/>
              <a:defRPr b="0" i="0">
                <a:latin typeface="Franklin Gothic Book" panose="020B0503020102020204" pitchFamily="34" charset="0"/>
              </a:defRPr>
            </a:lvl1pPr>
          </a:lstStyle>
          <a:p>
            <a:pPr lvl="0"/>
            <a:r>
              <a:rPr lang="en-NO"/>
              <a:t>Title, company</a:t>
            </a:r>
          </a:p>
        </p:txBody>
      </p:sp>
    </p:spTree>
    <p:extLst>
      <p:ext uri="{BB962C8B-B14F-4D97-AF65-F5344CB8AC3E}">
        <p14:creationId xmlns:p14="http://schemas.microsoft.com/office/powerpoint/2010/main" val="38783864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45 Quote,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el 6">
            <a:extLst>
              <a:ext uri="{FF2B5EF4-FFF2-40B4-BE49-F238E27FC236}">
                <a16:creationId xmlns:a16="http://schemas.microsoft.com/office/drawing/2014/main" id="{E3FF44CD-60AA-0F22-3FAB-E95DB70ADD5C}"/>
              </a:ext>
            </a:extLst>
          </p:cNvPr>
          <p:cNvSpPr>
            <a:spLocks noGrp="1"/>
          </p:cNvSpPr>
          <p:nvPr>
            <p:ph type="title" hasCustomPrompt="1"/>
          </p:nvPr>
        </p:nvSpPr>
        <p:spPr>
          <a:xfrm>
            <a:off x="1524000" y="1490329"/>
            <a:ext cx="9144001" cy="2370471"/>
          </a:xfrm>
        </p:spPr>
        <p:txBody>
          <a:bodyPr/>
          <a:lstStyle>
            <a:lvl1pPr>
              <a:defRPr sz="3600">
                <a:solidFill>
                  <a:schemeClr val="bg1"/>
                </a:solidFill>
              </a:defRPr>
            </a:lvl1pPr>
          </a:lstStyle>
          <a:p>
            <a:r>
              <a:rPr lang="en-GB"/>
              <a:t>Click to edit quote</a:t>
            </a:r>
            <a:endParaRPr lang="da-DK"/>
          </a:p>
        </p:txBody>
      </p:sp>
      <p:sp>
        <p:nvSpPr>
          <p:cNvPr id="2" name="Grafik 2">
            <a:extLst>
              <a:ext uri="{FF2B5EF4-FFF2-40B4-BE49-F238E27FC236}">
                <a16:creationId xmlns:a16="http://schemas.microsoft.com/office/drawing/2014/main" id="{F62AA3C6-9C4D-75A6-5E20-E9223E49B2AD}"/>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3" name="Text Placeholder 15">
            <a:extLst>
              <a:ext uri="{FF2B5EF4-FFF2-40B4-BE49-F238E27FC236}">
                <a16:creationId xmlns:a16="http://schemas.microsoft.com/office/drawing/2014/main" id="{0B2049CB-F434-A310-E373-2DEC5A6664D8}"/>
              </a:ext>
            </a:extLst>
          </p:cNvPr>
          <p:cNvSpPr>
            <a:spLocks noGrp="1"/>
          </p:cNvSpPr>
          <p:nvPr>
            <p:ph type="body" sz="quarter" idx="15" hasCustomPrompt="1"/>
          </p:nvPr>
        </p:nvSpPr>
        <p:spPr>
          <a:xfrm>
            <a:off x="1524000" y="4005263"/>
            <a:ext cx="6335713" cy="255608"/>
          </a:xfrm>
        </p:spPr>
        <p:txBody>
          <a:bodyPr/>
          <a:lstStyle>
            <a:lvl1pPr marL="0" indent="0">
              <a:buNone/>
              <a:defRPr b="0" i="0">
                <a:solidFill>
                  <a:schemeClr val="bg1"/>
                </a:solidFill>
                <a:latin typeface="Franklin Gothic Demi" panose="020B0603020102020204" pitchFamily="34" charset="0"/>
              </a:defRPr>
            </a:lvl1pPr>
          </a:lstStyle>
          <a:p>
            <a:pPr lvl="0"/>
            <a:r>
              <a:rPr lang="en-NO"/>
              <a:t>Full name</a:t>
            </a:r>
          </a:p>
        </p:txBody>
      </p:sp>
      <p:sp>
        <p:nvSpPr>
          <p:cNvPr id="4" name="Text Placeholder 15">
            <a:extLst>
              <a:ext uri="{FF2B5EF4-FFF2-40B4-BE49-F238E27FC236}">
                <a16:creationId xmlns:a16="http://schemas.microsoft.com/office/drawing/2014/main" id="{CB62BE0B-76AE-921A-3171-7F8BCC0E8821}"/>
              </a:ext>
            </a:extLst>
          </p:cNvPr>
          <p:cNvSpPr>
            <a:spLocks noGrp="1"/>
          </p:cNvSpPr>
          <p:nvPr>
            <p:ph type="body" sz="quarter" idx="16" hasCustomPrompt="1"/>
          </p:nvPr>
        </p:nvSpPr>
        <p:spPr>
          <a:xfrm>
            <a:off x="1524000" y="4258651"/>
            <a:ext cx="6335713" cy="255608"/>
          </a:xfrm>
        </p:spPr>
        <p:txBody>
          <a:bodyPr/>
          <a:lstStyle>
            <a:lvl1pPr marL="0" indent="0">
              <a:buNone/>
              <a:defRPr b="0" i="0">
                <a:solidFill>
                  <a:schemeClr val="bg1"/>
                </a:solidFill>
                <a:latin typeface="+mn-lt"/>
              </a:defRPr>
            </a:lvl1pPr>
          </a:lstStyle>
          <a:p>
            <a:pPr lvl="0"/>
            <a:r>
              <a:rPr lang="en-NO"/>
              <a:t>Title, company</a:t>
            </a:r>
          </a:p>
        </p:txBody>
      </p:sp>
    </p:spTree>
    <p:extLst>
      <p:ext uri="{BB962C8B-B14F-4D97-AF65-F5344CB8AC3E}">
        <p14:creationId xmlns:p14="http://schemas.microsoft.com/office/powerpoint/2010/main" val="888109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02 Front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3999" y="1484314"/>
            <a:ext cx="5400675" cy="3384550"/>
          </a:xfrm>
          <a:prstGeom prst="rect">
            <a:avLst/>
          </a:prstGeom>
        </p:spPr>
        <p:txBody>
          <a:bodyPr anchor="b" anchorCtr="0">
            <a:noAutofit/>
          </a:bodyPr>
          <a:lstStyle>
            <a:lvl1pPr algn="l">
              <a:lnSpc>
                <a:spcPts val="6000"/>
              </a:lnSpc>
              <a:defRPr sz="5000">
                <a:solidFill>
                  <a:srgbClr val="FFFFFF"/>
                </a:solidFill>
              </a:defRPr>
            </a:lvl1pPr>
          </a:lstStyle>
          <a:p>
            <a:r>
              <a:rPr lang="en-GB"/>
              <a:t>Click to edit title</a:t>
            </a:r>
            <a:endParaRPr lang="da-DK"/>
          </a:p>
        </p:txBody>
      </p:sp>
      <p:sp>
        <p:nvSpPr>
          <p:cNvPr id="5" name="Text Placeholder 3">
            <a:extLst>
              <a:ext uri="{FF2B5EF4-FFF2-40B4-BE49-F238E27FC236}">
                <a16:creationId xmlns:a16="http://schemas.microsoft.com/office/drawing/2014/main" id="{68A6F668-43F5-9018-53BB-B0A5BD136F08}"/>
              </a:ext>
            </a:extLst>
          </p:cNvPr>
          <p:cNvSpPr>
            <a:spLocks noGrp="1"/>
          </p:cNvSpPr>
          <p:nvPr>
            <p:ph type="body" sz="quarter" idx="10" hasCustomPrompt="1"/>
          </p:nvPr>
        </p:nvSpPr>
        <p:spPr>
          <a:xfrm>
            <a:off x="1524000" y="5013325"/>
            <a:ext cx="7199314" cy="863600"/>
          </a:xfrm>
        </p:spPr>
        <p:txBody>
          <a:bodyPr/>
          <a:lstStyle>
            <a:lvl1pPr marL="0" indent="0">
              <a:buNone/>
              <a:defRPr sz="2000">
                <a:solidFill>
                  <a:schemeClr val="bg1"/>
                </a:solidFill>
              </a:defRPr>
            </a:lvl1pPr>
          </a:lstStyle>
          <a:p>
            <a:pPr lvl="0"/>
            <a:r>
              <a:rPr lang="en-NO"/>
              <a:t>Click to add subtitle</a:t>
            </a:r>
          </a:p>
        </p:txBody>
      </p:sp>
    </p:spTree>
    <p:extLst>
      <p:ext uri="{BB962C8B-B14F-4D97-AF65-F5344CB8AC3E}">
        <p14:creationId xmlns:p14="http://schemas.microsoft.com/office/powerpoint/2010/main" val="13428973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6 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8"/>
            <a:ext cx="7272338" cy="2879725"/>
          </a:xfrm>
          <a:prstGeom prst="rect">
            <a:avLst/>
          </a:prstGeom>
        </p:spPr>
        <p:txBody>
          <a:bodyPr anchor="ctr" anchorCtr="0">
            <a:noAutofit/>
          </a:bodyPr>
          <a:lstStyle>
            <a:lvl1pPr algn="l">
              <a:lnSpc>
                <a:spcPts val="6000"/>
              </a:lnSpc>
              <a:defRPr sz="5000">
                <a:solidFill>
                  <a:schemeClr val="tx1"/>
                </a:solidFill>
              </a:defRPr>
            </a:lvl1pPr>
          </a:lstStyle>
          <a:p>
            <a:r>
              <a:rPr lang="en-GB"/>
              <a:t>Click to edit title</a:t>
            </a:r>
            <a:endParaRPr lang="da-DK"/>
          </a:p>
        </p:txBody>
      </p:sp>
    </p:spTree>
    <p:extLst>
      <p:ext uri="{BB962C8B-B14F-4D97-AF65-F5344CB8AC3E}">
        <p14:creationId xmlns:p14="http://schemas.microsoft.com/office/powerpoint/2010/main" val="4502759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47 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8"/>
            <a:ext cx="7272338" cy="2879725"/>
          </a:xfrm>
          <a:prstGeom prst="rect">
            <a:avLst/>
          </a:prstGeom>
        </p:spPr>
        <p:txBody>
          <a:bodyPr anchor="ctr" anchorCtr="0">
            <a:noAutofit/>
          </a:bodyPr>
          <a:lstStyle>
            <a:lvl1pPr algn="l">
              <a:lnSpc>
                <a:spcPts val="6000"/>
              </a:lnSpc>
              <a:defRPr sz="5000">
                <a:solidFill>
                  <a:srgbClr val="FFFFFF"/>
                </a:solidFill>
              </a:defRPr>
            </a:lvl1pPr>
          </a:lstStyle>
          <a:p>
            <a:r>
              <a:rPr lang="en-GB"/>
              <a:t>Click to edit title</a:t>
            </a:r>
            <a:endParaRPr lang="da-DK"/>
          </a:p>
        </p:txBody>
      </p:sp>
      <p:sp>
        <p:nvSpPr>
          <p:cNvPr id="3" name="Grafik 2">
            <a:extLst>
              <a:ext uri="{FF2B5EF4-FFF2-40B4-BE49-F238E27FC236}">
                <a16:creationId xmlns:a16="http://schemas.microsoft.com/office/drawing/2014/main" id="{8BF55D15-1C05-0E78-3D14-2ECAF1263238}"/>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16353277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8 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8"/>
            <a:ext cx="7272338" cy="2879725"/>
          </a:xfrm>
          <a:prstGeom prst="rect">
            <a:avLst/>
          </a:prstGeom>
        </p:spPr>
        <p:txBody>
          <a:bodyPr anchor="ctr" anchorCtr="0">
            <a:noAutofit/>
          </a:bodyPr>
          <a:lstStyle>
            <a:lvl1pPr algn="l">
              <a:lnSpc>
                <a:spcPts val="6000"/>
              </a:lnSpc>
              <a:defRPr sz="5000">
                <a:solidFill>
                  <a:srgbClr val="FFFFFF"/>
                </a:solidFill>
              </a:defRPr>
            </a:lvl1pPr>
          </a:lstStyle>
          <a:p>
            <a:r>
              <a:rPr lang="en-GB"/>
              <a:t>Click to edit title</a:t>
            </a:r>
            <a:endParaRPr lang="da-DK"/>
          </a:p>
        </p:txBody>
      </p:sp>
    </p:spTree>
    <p:extLst>
      <p:ext uri="{BB962C8B-B14F-4D97-AF65-F5344CB8AC3E}">
        <p14:creationId xmlns:p14="http://schemas.microsoft.com/office/powerpoint/2010/main" val="24160941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49 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8"/>
            <a:ext cx="7272338" cy="2879725"/>
          </a:xfrm>
          <a:prstGeom prst="rect">
            <a:avLst/>
          </a:prstGeom>
        </p:spPr>
        <p:txBody>
          <a:bodyPr anchor="ctr" anchorCtr="0">
            <a:noAutofit/>
          </a:bodyPr>
          <a:lstStyle>
            <a:lvl1pPr algn="l">
              <a:lnSpc>
                <a:spcPts val="6000"/>
              </a:lnSpc>
              <a:defRPr sz="5000">
                <a:solidFill>
                  <a:srgbClr val="FFFFFF"/>
                </a:solidFill>
              </a:defRPr>
            </a:lvl1pPr>
          </a:lstStyle>
          <a:p>
            <a:r>
              <a:rPr lang="en-GB"/>
              <a:t>Click to edit title</a:t>
            </a:r>
            <a:endParaRPr lang="da-DK"/>
          </a:p>
        </p:txBody>
      </p:sp>
      <p:sp>
        <p:nvSpPr>
          <p:cNvPr id="3" name="Grafik 2">
            <a:extLst>
              <a:ext uri="{FF2B5EF4-FFF2-40B4-BE49-F238E27FC236}">
                <a16:creationId xmlns:a16="http://schemas.microsoft.com/office/drawing/2014/main" id="{BDC5A90B-B277-F1EC-5AC8-A2ECE36AA309}"/>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2578818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50 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3500437"/>
            <a:ext cx="7272338" cy="2520951"/>
          </a:xfrm>
          <a:prstGeom prst="rect">
            <a:avLst/>
          </a:prstGeom>
        </p:spPr>
        <p:txBody>
          <a:bodyPr anchor="ctr" anchorCtr="0">
            <a:noAutofit/>
          </a:bodyPr>
          <a:lstStyle>
            <a:lvl1pPr algn="l">
              <a:lnSpc>
                <a:spcPts val="6000"/>
              </a:lnSpc>
              <a:defRPr sz="5000">
                <a:solidFill>
                  <a:schemeClr val="tx1"/>
                </a:solidFill>
              </a:defRPr>
            </a:lvl1pPr>
          </a:lstStyle>
          <a:p>
            <a:r>
              <a:rPr lang="en-GB"/>
              <a:t>Click to edit title</a:t>
            </a:r>
            <a:endParaRPr lang="da-DK"/>
          </a:p>
        </p:txBody>
      </p:sp>
      <p:sp>
        <p:nvSpPr>
          <p:cNvPr id="3" name="Grafik 2">
            <a:extLst>
              <a:ext uri="{FF2B5EF4-FFF2-40B4-BE49-F238E27FC236}">
                <a16:creationId xmlns:a16="http://schemas.microsoft.com/office/drawing/2014/main" id="{434D1750-6627-90DA-3998-9A0E147E1B6E}"/>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16459336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51 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3500437"/>
            <a:ext cx="7272338" cy="2520951"/>
          </a:xfrm>
          <a:prstGeom prst="rect">
            <a:avLst/>
          </a:prstGeom>
        </p:spPr>
        <p:txBody>
          <a:bodyPr anchor="ctr" anchorCtr="0">
            <a:noAutofit/>
          </a:bodyPr>
          <a:lstStyle>
            <a:lvl1pPr algn="l">
              <a:lnSpc>
                <a:spcPts val="6000"/>
              </a:lnSpc>
              <a:defRPr sz="5000">
                <a:solidFill>
                  <a:srgbClr val="FFFFFF"/>
                </a:solidFill>
              </a:defRPr>
            </a:lvl1pPr>
          </a:lstStyle>
          <a:p>
            <a:r>
              <a:rPr lang="en-GB"/>
              <a:t>Click to edit title</a:t>
            </a:r>
            <a:endParaRPr lang="da-DK"/>
          </a:p>
        </p:txBody>
      </p:sp>
      <p:sp>
        <p:nvSpPr>
          <p:cNvPr id="3" name="Grafik 2">
            <a:extLst>
              <a:ext uri="{FF2B5EF4-FFF2-40B4-BE49-F238E27FC236}">
                <a16:creationId xmlns:a16="http://schemas.microsoft.com/office/drawing/2014/main" id="{67F27F5A-D194-29ED-4679-671E8E83626D}"/>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10626892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52 Outr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3500437"/>
            <a:ext cx="7272338" cy="2520951"/>
          </a:xfrm>
          <a:prstGeom prst="rect">
            <a:avLst/>
          </a:prstGeom>
        </p:spPr>
        <p:txBody>
          <a:bodyPr anchor="ctr" anchorCtr="0">
            <a:noAutofit/>
          </a:bodyPr>
          <a:lstStyle>
            <a:lvl1pPr algn="l">
              <a:lnSpc>
                <a:spcPts val="6000"/>
              </a:lnSpc>
              <a:defRPr sz="5000">
                <a:solidFill>
                  <a:srgbClr val="FFFFFF"/>
                </a:solidFill>
              </a:defRPr>
            </a:lvl1pPr>
          </a:lstStyle>
          <a:p>
            <a:r>
              <a:rPr lang="en-GB"/>
              <a:t>Click to edit title</a:t>
            </a:r>
            <a:endParaRPr lang="da-DK"/>
          </a:p>
        </p:txBody>
      </p:sp>
      <p:sp>
        <p:nvSpPr>
          <p:cNvPr id="3" name="Grafik 2">
            <a:extLst>
              <a:ext uri="{FF2B5EF4-FFF2-40B4-BE49-F238E27FC236}">
                <a16:creationId xmlns:a16="http://schemas.microsoft.com/office/drawing/2014/main" id="{805E4C86-3D95-68A3-B8E3-4E1412E04868}"/>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6579347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53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rafik 2">
            <a:extLst>
              <a:ext uri="{FF2B5EF4-FFF2-40B4-BE49-F238E27FC236}">
                <a16:creationId xmlns:a16="http://schemas.microsoft.com/office/drawing/2014/main" id="{1740F286-2222-6DB9-BB87-4854EAFCC6F6}"/>
              </a:ext>
            </a:extLst>
          </p:cNvPr>
          <p:cNvSpPr/>
          <p:nvPr userDrawn="1"/>
        </p:nvSpPr>
        <p:spPr>
          <a:xfrm>
            <a:off x="3863975" y="2791460"/>
            <a:ext cx="4464050" cy="1275080"/>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41757614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54 Logo + tag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322CA4E-243D-2C42-A5F5-0A2B58A0BFE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67699" y="1901795"/>
            <a:ext cx="6853805" cy="3476698"/>
          </a:xfrm>
          <a:prstGeom prst="rect">
            <a:avLst/>
          </a:prstGeom>
        </p:spPr>
      </p:pic>
    </p:spTree>
    <p:extLst>
      <p:ext uri="{BB962C8B-B14F-4D97-AF65-F5344CB8AC3E}">
        <p14:creationId xmlns:p14="http://schemas.microsoft.com/office/powerpoint/2010/main" val="7998927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5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199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02 Front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3999" y="1484314"/>
            <a:ext cx="5400675" cy="3384550"/>
          </a:xfrm>
          <a:prstGeom prst="rect">
            <a:avLst/>
          </a:prstGeom>
        </p:spPr>
        <p:txBody>
          <a:bodyPr anchor="b" anchorCtr="0">
            <a:noAutofit/>
          </a:bodyPr>
          <a:lstStyle>
            <a:lvl1pPr algn="l">
              <a:lnSpc>
                <a:spcPts val="6000"/>
              </a:lnSpc>
              <a:defRPr sz="5000">
                <a:solidFill>
                  <a:srgbClr val="FFFFFF"/>
                </a:solidFill>
              </a:defRPr>
            </a:lvl1pPr>
          </a:lstStyle>
          <a:p>
            <a:r>
              <a:rPr lang="en-GB"/>
              <a:t>Click to edit title</a:t>
            </a:r>
            <a:endParaRPr lang="da-DK"/>
          </a:p>
        </p:txBody>
      </p:sp>
      <p:sp>
        <p:nvSpPr>
          <p:cNvPr id="5" name="Text Placeholder 3">
            <a:extLst>
              <a:ext uri="{FF2B5EF4-FFF2-40B4-BE49-F238E27FC236}">
                <a16:creationId xmlns:a16="http://schemas.microsoft.com/office/drawing/2014/main" id="{68A6F668-43F5-9018-53BB-B0A5BD136F08}"/>
              </a:ext>
            </a:extLst>
          </p:cNvPr>
          <p:cNvSpPr>
            <a:spLocks noGrp="1"/>
          </p:cNvSpPr>
          <p:nvPr>
            <p:ph type="body" sz="quarter" idx="10" hasCustomPrompt="1"/>
          </p:nvPr>
        </p:nvSpPr>
        <p:spPr>
          <a:xfrm>
            <a:off x="1524000" y="5013325"/>
            <a:ext cx="7199314" cy="863600"/>
          </a:xfrm>
        </p:spPr>
        <p:txBody>
          <a:bodyPr/>
          <a:lstStyle>
            <a:lvl1pPr marL="0" indent="0">
              <a:buNone/>
              <a:defRPr sz="2000">
                <a:solidFill>
                  <a:schemeClr val="bg1"/>
                </a:solidFill>
              </a:defRPr>
            </a:lvl1pPr>
          </a:lstStyle>
          <a:p>
            <a:pPr lvl="0"/>
            <a:r>
              <a:rPr lang="en-NO"/>
              <a:t>Click to add subtitle</a:t>
            </a:r>
          </a:p>
        </p:txBody>
      </p:sp>
    </p:spTree>
    <p:extLst>
      <p:ext uri="{BB962C8B-B14F-4D97-AF65-F5344CB8AC3E}">
        <p14:creationId xmlns:p14="http://schemas.microsoft.com/office/powerpoint/2010/main" val="1697651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56 Blank, black">
    <p:bg>
      <p:bgPr>
        <a:solidFill>
          <a:schemeClr val="tx1"/>
        </a:solidFill>
        <a:effectLst/>
      </p:bgPr>
    </p:bg>
    <p:spTree>
      <p:nvGrpSpPr>
        <p:cNvPr id="1" name=""/>
        <p:cNvGrpSpPr/>
        <p:nvPr/>
      </p:nvGrpSpPr>
      <p:grpSpPr>
        <a:xfrm>
          <a:off x="0" y="0"/>
          <a:ext cx="0" cy="0"/>
          <a:chOff x="0" y="0"/>
          <a:chExt cx="0" cy="0"/>
        </a:xfrm>
      </p:grpSpPr>
      <p:sp>
        <p:nvSpPr>
          <p:cNvPr id="2" name="Grafik 2">
            <a:extLst>
              <a:ext uri="{FF2B5EF4-FFF2-40B4-BE49-F238E27FC236}">
                <a16:creationId xmlns:a16="http://schemas.microsoft.com/office/drawing/2014/main" id="{8BCFAFF8-858A-FCE2-3A59-181A842153A6}"/>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36064026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7 ---&gt;">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94C82C-678D-D467-3235-D160C3D79B2C}"/>
              </a:ext>
            </a:extLst>
          </p:cNvPr>
          <p:cNvSpPr txBox="1"/>
          <p:nvPr userDrawn="1"/>
        </p:nvSpPr>
        <p:spPr>
          <a:xfrm>
            <a:off x="552155" y="544414"/>
            <a:ext cx="9260010" cy="4616648"/>
          </a:xfrm>
          <a:prstGeom prst="rect">
            <a:avLst/>
          </a:prstGeom>
          <a:noFill/>
        </p:spPr>
        <p:txBody>
          <a:bodyPr wrap="square" lIns="0" tIns="0" rIns="0" bIns="0" rtlCol="0">
            <a:spAutoFit/>
          </a:bodyPr>
          <a:lstStyle/>
          <a:p>
            <a:pPr algn="l"/>
            <a:r>
              <a:rPr lang="en-NO" sz="10000" b="0" i="0">
                <a:latin typeface="+mj-lt"/>
              </a:rPr>
              <a:t>Don’t use the following master slides</a:t>
            </a:r>
          </a:p>
        </p:txBody>
      </p:sp>
      <p:cxnSp>
        <p:nvCxnSpPr>
          <p:cNvPr id="5" name="Straight Arrow Connector 4">
            <a:extLst>
              <a:ext uri="{FF2B5EF4-FFF2-40B4-BE49-F238E27FC236}">
                <a16:creationId xmlns:a16="http://schemas.microsoft.com/office/drawing/2014/main" id="{BFA290A3-6D6D-9DA7-E7A2-93B93438352F}"/>
              </a:ext>
            </a:extLst>
          </p:cNvPr>
          <p:cNvCxnSpPr>
            <a:cxnSpLocks/>
          </p:cNvCxnSpPr>
          <p:nvPr userDrawn="1"/>
        </p:nvCxnSpPr>
        <p:spPr>
          <a:xfrm>
            <a:off x="587375" y="5734051"/>
            <a:ext cx="8208963" cy="0"/>
          </a:xfrm>
          <a:prstGeom prst="straightConnector1">
            <a:avLst/>
          </a:prstGeom>
          <a:ln w="1016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3941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88AA6-CC39-1779-02B9-469F3619EEA3}"/>
              </a:ext>
            </a:extLst>
          </p:cNvPr>
          <p:cNvSpPr>
            <a:spLocks noGrp="1"/>
          </p:cNvSpPr>
          <p:nvPr>
            <p:ph type="title"/>
          </p:nvPr>
        </p:nvSpPr>
        <p:spPr/>
        <p:txBody>
          <a:bodyPr/>
          <a:lstStyle/>
          <a:p>
            <a:r>
              <a:rPr lang="en-GB"/>
              <a:t>Click to edit Master title style</a:t>
            </a:r>
            <a:endParaRPr lang="en-SE"/>
          </a:p>
        </p:txBody>
      </p:sp>
    </p:spTree>
    <p:extLst>
      <p:ext uri="{BB962C8B-B14F-4D97-AF65-F5344CB8AC3E}">
        <p14:creationId xmlns:p14="http://schemas.microsoft.com/office/powerpoint/2010/main" val="606260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0-1 Title only">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DBE81619-BD21-7C28-8574-EE0EFAFAE1A3}"/>
              </a:ext>
            </a:extLst>
          </p:cNvPr>
          <p:cNvSpPr>
            <a:spLocks noGrp="1"/>
          </p:cNvSpPr>
          <p:nvPr>
            <p:ph type="body" sz="quarter" idx="11" hasCustomPrompt="1"/>
          </p:nvPr>
        </p:nvSpPr>
        <p:spPr>
          <a:xfrm>
            <a:off x="591979" y="271145"/>
            <a:ext cx="11012646" cy="205106"/>
          </a:xfrm>
        </p:spPr>
        <p:txBody>
          <a:bodyPr/>
          <a:lstStyle>
            <a:lvl1pPr marL="0" indent="0">
              <a:buNone/>
              <a:defRPr/>
            </a:lvl1pPr>
            <a:lvl2pPr marL="453600" indent="0">
              <a:buNone/>
              <a:defRPr/>
            </a:lvl2pPr>
          </a:lstStyle>
          <a:p>
            <a:pPr lvl="0"/>
            <a:r>
              <a:rPr lang="en-GB"/>
              <a:t>Click to add topic or subtitle</a:t>
            </a:r>
          </a:p>
        </p:txBody>
      </p:sp>
      <p:sp>
        <p:nvSpPr>
          <p:cNvPr id="5" name="Title 4">
            <a:extLst>
              <a:ext uri="{FF2B5EF4-FFF2-40B4-BE49-F238E27FC236}">
                <a16:creationId xmlns:a16="http://schemas.microsoft.com/office/drawing/2014/main" id="{0A00ADC0-1523-3C34-E0B9-9E9579D466A5}"/>
              </a:ext>
            </a:extLst>
          </p:cNvPr>
          <p:cNvSpPr>
            <a:spLocks noGrp="1"/>
          </p:cNvSpPr>
          <p:nvPr>
            <p:ph type="title" hasCustomPrompt="1"/>
          </p:nvPr>
        </p:nvSpPr>
        <p:spPr/>
        <p:txBody>
          <a:bodyPr/>
          <a:lstStyle/>
          <a:p>
            <a:r>
              <a:rPr lang="en-GB"/>
              <a:t>Click to edit title</a:t>
            </a:r>
            <a:endParaRPr lang="en-SE"/>
          </a:p>
        </p:txBody>
      </p:sp>
      <p:pic>
        <p:nvPicPr>
          <p:cNvPr id="9" name="Picture 8" descr="A black and white logo&#10;&#10;Description automatically generated">
            <a:extLst>
              <a:ext uri="{FF2B5EF4-FFF2-40B4-BE49-F238E27FC236}">
                <a16:creationId xmlns:a16="http://schemas.microsoft.com/office/drawing/2014/main" id="{80CAF63D-E237-5377-6FF6-4386FC15261D}"/>
              </a:ext>
            </a:extLst>
          </p:cNvPr>
          <p:cNvPicPr>
            <a:picLocks noChangeAspect="1"/>
          </p:cNvPicPr>
          <p:nvPr userDrawn="1"/>
        </p:nvPicPr>
        <p:blipFill>
          <a:blip r:embed="rId2"/>
          <a:stretch>
            <a:fillRect/>
          </a:stretch>
        </p:blipFill>
        <p:spPr>
          <a:xfrm>
            <a:off x="10102005" y="5937756"/>
            <a:ext cx="1484515" cy="411908"/>
          </a:xfrm>
          <a:prstGeom prst="rect">
            <a:avLst/>
          </a:prstGeom>
        </p:spPr>
      </p:pic>
    </p:spTree>
    <p:extLst>
      <p:ext uri="{BB962C8B-B14F-4D97-AF65-F5344CB8AC3E}">
        <p14:creationId xmlns:p14="http://schemas.microsoft.com/office/powerpoint/2010/main" val="383512947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image" Target="../media/image1.png"/><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image" Target="../media/image2.sv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8" name="Title Placeholder 17">
            <a:extLst>
              <a:ext uri="{FF2B5EF4-FFF2-40B4-BE49-F238E27FC236}">
                <a16:creationId xmlns:a16="http://schemas.microsoft.com/office/drawing/2014/main" id="{8AF3A4FB-61C8-1D4A-8A2E-E20CD003B0BA}"/>
              </a:ext>
            </a:extLst>
          </p:cNvPr>
          <p:cNvSpPr>
            <a:spLocks noGrp="1"/>
          </p:cNvSpPr>
          <p:nvPr>
            <p:ph type="title"/>
          </p:nvPr>
        </p:nvSpPr>
        <p:spPr>
          <a:xfrm>
            <a:off x="587375" y="490992"/>
            <a:ext cx="11017250" cy="850446"/>
          </a:xfrm>
          <a:prstGeom prst="rect">
            <a:avLst/>
          </a:prstGeom>
        </p:spPr>
        <p:txBody>
          <a:bodyPr vert="horz" lIns="0" tIns="0" rIns="0" bIns="0" rtlCol="0" anchor="t" anchorCtr="0">
            <a:noAutofit/>
          </a:bodyPr>
          <a:lstStyle/>
          <a:p>
            <a:r>
              <a:rPr lang="en-GB"/>
              <a:t>Click to edit title </a:t>
            </a:r>
            <a:endParaRPr lang="da-DK"/>
          </a:p>
        </p:txBody>
      </p:sp>
      <p:pic>
        <p:nvPicPr>
          <p:cNvPr id="6" name="Grafik 5">
            <a:extLst>
              <a:ext uri="{FF2B5EF4-FFF2-40B4-BE49-F238E27FC236}">
                <a16:creationId xmlns:a16="http://schemas.microsoft.com/office/drawing/2014/main" id="{13387BB8-1BCE-832B-D7BE-9BFD3108B98D}"/>
              </a:ext>
            </a:extLst>
          </p:cNvPr>
          <p:cNvPicPr>
            <a:picLocks noChangeAspect="1"/>
          </p:cNvPicPr>
          <p:nvPr userDrawn="1"/>
        </p:nvPicPr>
        <p:blipFill>
          <a:blip r:embed="rId84" cstate="email">
            <a:extLst>
              <a:ext uri="{28A0092B-C50C-407E-A947-70E740481C1C}">
                <a14:useLocalDpi xmlns:a14="http://schemas.microsoft.com/office/drawing/2010/main"/>
              </a:ext>
              <a:ext uri="{96DAC541-7B7A-43D3-8B79-37D633B846F1}">
                <asvg:svgBlip xmlns:asvg="http://schemas.microsoft.com/office/drawing/2016/SVG/main" r:embed="rId85"/>
              </a:ext>
            </a:extLst>
          </a:blip>
          <a:stretch>
            <a:fillRect/>
          </a:stretch>
        </p:blipFill>
        <p:spPr>
          <a:xfrm>
            <a:off x="10427063" y="6120188"/>
            <a:ext cx="1177200" cy="336002"/>
          </a:xfrm>
          <a:prstGeom prst="rect">
            <a:avLst/>
          </a:prstGeom>
        </p:spPr>
      </p:pic>
      <p:sp>
        <p:nvSpPr>
          <p:cNvPr id="10" name="Pladsholder til tekst 9">
            <a:extLst>
              <a:ext uri="{FF2B5EF4-FFF2-40B4-BE49-F238E27FC236}">
                <a16:creationId xmlns:a16="http://schemas.microsoft.com/office/drawing/2014/main" id="{14DD2B0D-22D4-A4A6-9394-8A0BA845253B}"/>
              </a:ext>
            </a:extLst>
          </p:cNvPr>
          <p:cNvSpPr>
            <a:spLocks noGrp="1"/>
          </p:cNvSpPr>
          <p:nvPr>
            <p:ph type="body" idx="1"/>
          </p:nvPr>
        </p:nvSpPr>
        <p:spPr>
          <a:xfrm>
            <a:off x="587375" y="1989138"/>
            <a:ext cx="11016888" cy="388778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Tree>
    <p:extLst>
      <p:ext uri="{BB962C8B-B14F-4D97-AF65-F5344CB8AC3E}">
        <p14:creationId xmlns:p14="http://schemas.microsoft.com/office/powerpoint/2010/main" val="2013684783"/>
      </p:ext>
    </p:extLst>
  </p:cSld>
  <p:clrMap bg1="lt1" tx1="dk1" bg2="lt2" tx2="dk2" accent1="accent1" accent2="accent2" accent3="accent3" accent4="accent4" accent5="accent5" accent6="accent6" hlink="hlink" folHlink="folHlink"/>
  <p:sldLayoutIdLst>
    <p:sldLayoutId id="2147483887" r:id="rId1"/>
    <p:sldLayoutId id="2147483686" r:id="rId2"/>
    <p:sldLayoutId id="2147483889" r:id="rId3"/>
    <p:sldLayoutId id="2147483888" r:id="rId4"/>
    <p:sldLayoutId id="2147483895" r:id="rId5"/>
    <p:sldLayoutId id="2147483896" r:id="rId6"/>
    <p:sldLayoutId id="2147483890" r:id="rId7"/>
    <p:sldLayoutId id="2147483891" r:id="rId8"/>
    <p:sldLayoutId id="2147483848" r:id="rId9"/>
    <p:sldLayoutId id="2147483893" r:id="rId10"/>
    <p:sldLayoutId id="2147483894" r:id="rId11"/>
    <p:sldLayoutId id="2147483855" r:id="rId12"/>
    <p:sldLayoutId id="2147483897" r:id="rId13"/>
    <p:sldLayoutId id="2147483898" r:id="rId14"/>
    <p:sldLayoutId id="2147483899" r:id="rId15"/>
    <p:sldLayoutId id="2147483905" r:id="rId16"/>
    <p:sldLayoutId id="2147483900" r:id="rId17"/>
    <p:sldLayoutId id="2147483901" r:id="rId18"/>
    <p:sldLayoutId id="2147483902" r:id="rId19"/>
    <p:sldLayoutId id="2147483903" r:id="rId20"/>
    <p:sldLayoutId id="2147483904" r:id="rId21"/>
    <p:sldLayoutId id="2147483892" r:id="rId22"/>
    <p:sldLayoutId id="2147483866" r:id="rId23"/>
    <p:sldLayoutId id="2147483863" r:id="rId24"/>
    <p:sldLayoutId id="2147483868" r:id="rId25"/>
    <p:sldLayoutId id="2147483650" r:id="rId26"/>
    <p:sldLayoutId id="2147483870" r:id="rId27"/>
    <p:sldLayoutId id="2147483741" r:id="rId28"/>
    <p:sldLayoutId id="2147483872" r:id="rId29"/>
    <p:sldLayoutId id="2147483652" r:id="rId30"/>
    <p:sldLayoutId id="2147483874" r:id="rId31"/>
    <p:sldLayoutId id="2147483762" r:id="rId32"/>
    <p:sldLayoutId id="2147483876" r:id="rId33"/>
    <p:sldLayoutId id="2147483828" r:id="rId34"/>
    <p:sldLayoutId id="2147483878" r:id="rId35"/>
    <p:sldLayoutId id="2147483829" r:id="rId36"/>
    <p:sldLayoutId id="2147483880" r:id="rId37"/>
    <p:sldLayoutId id="2147483856" r:id="rId38"/>
    <p:sldLayoutId id="2147483882" r:id="rId39"/>
    <p:sldLayoutId id="2147483857" r:id="rId40"/>
    <p:sldLayoutId id="2147483883" r:id="rId41"/>
    <p:sldLayoutId id="2147483858" r:id="rId42"/>
    <p:sldLayoutId id="2147483884" r:id="rId43"/>
    <p:sldLayoutId id="2147483864" r:id="rId44"/>
    <p:sldLayoutId id="2147483885" r:id="rId45"/>
    <p:sldLayoutId id="2147483665" r:id="rId46"/>
    <p:sldLayoutId id="2147483769" r:id="rId47"/>
    <p:sldLayoutId id="2147483693" r:id="rId48"/>
    <p:sldLayoutId id="2147483776" r:id="rId49"/>
    <p:sldLayoutId id="2147483832" r:id="rId50"/>
    <p:sldLayoutId id="2147483830" r:id="rId51"/>
    <p:sldLayoutId id="2147483834" r:id="rId52"/>
    <p:sldLayoutId id="2147483833" r:id="rId53"/>
    <p:sldLayoutId id="2147483835" r:id="rId54"/>
    <p:sldLayoutId id="2147483837" r:id="rId55"/>
    <p:sldLayoutId id="2147483838" r:id="rId56"/>
    <p:sldLayoutId id="2147483840" r:id="rId57"/>
    <p:sldLayoutId id="2147483841" r:id="rId58"/>
    <p:sldLayoutId id="2147483842" r:id="rId59"/>
    <p:sldLayoutId id="2147483691" r:id="rId60"/>
    <p:sldLayoutId id="2147483692" r:id="rId61"/>
    <p:sldLayoutId id="2147483826" r:id="rId62"/>
    <p:sldLayoutId id="2147483827" r:id="rId63"/>
    <p:sldLayoutId id="2147483843" r:id="rId64"/>
    <p:sldLayoutId id="2147483861" r:id="rId65"/>
    <p:sldLayoutId id="2147483705" r:id="rId66"/>
    <p:sldLayoutId id="2147483862" r:id="rId67"/>
    <p:sldLayoutId id="2147483697" r:id="rId68"/>
    <p:sldLayoutId id="2147483698" r:id="rId69"/>
    <p:sldLayoutId id="2147483726" r:id="rId70"/>
    <p:sldLayoutId id="2147483727" r:id="rId71"/>
    <p:sldLayoutId id="2147483728" r:id="rId72"/>
    <p:sldLayoutId id="2147483729" r:id="rId73"/>
    <p:sldLayoutId id="2147483730" r:id="rId74"/>
    <p:sldLayoutId id="2147483731" r:id="rId75"/>
    <p:sldLayoutId id="2147483850" r:id="rId76"/>
    <p:sldLayoutId id="2147483849" r:id="rId77"/>
    <p:sldLayoutId id="2147483865" r:id="rId78"/>
    <p:sldLayoutId id="2147483846" r:id="rId79"/>
    <p:sldLayoutId id="2147483860" r:id="rId80"/>
    <p:sldLayoutId id="2147483859" r:id="rId81"/>
    <p:sldLayoutId id="2147483886" r:id="rId82"/>
  </p:sldLayoutIdLst>
  <p:hf hdr="0" dt="0"/>
  <p:txStyles>
    <p:titleStyle>
      <a:lvl1pPr algn="l" defTabSz="914400" rtl="0" eaLnBrk="1" latinLnBrk="0" hangingPunct="1">
        <a:lnSpc>
          <a:spcPts val="4320"/>
        </a:lnSpc>
        <a:spcBef>
          <a:spcPct val="0"/>
        </a:spcBef>
        <a:buNone/>
        <a:defRPr sz="3600" b="0" i="0" kern="1200">
          <a:solidFill>
            <a:srgbClr val="171717"/>
          </a:solidFill>
          <a:latin typeface="+mj-lt"/>
          <a:ea typeface="+mj-ea"/>
          <a:cs typeface="+mj-cs"/>
        </a:defRPr>
      </a:lvl1pPr>
    </p:titleStyle>
    <p:body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60" userDrawn="1">
          <p15:clr>
            <a:srgbClr val="F26B43"/>
          </p15:clr>
        </p15:guide>
        <p15:guide id="3" pos="370" userDrawn="1">
          <p15:clr>
            <a:srgbClr val="F26B43"/>
          </p15:clr>
        </p15:guide>
        <p15:guide id="4" pos="3908" userDrawn="1">
          <p15:clr>
            <a:srgbClr val="F26B43"/>
          </p15:clr>
        </p15:guide>
        <p15:guide id="5" pos="1413" userDrawn="1">
          <p15:clr>
            <a:srgbClr val="F26B43"/>
          </p15:clr>
        </p15:guide>
        <p15:guide id="6" pos="824" userDrawn="1">
          <p15:clr>
            <a:srgbClr val="F26B43"/>
          </p15:clr>
        </p15:guide>
        <p15:guide id="7" pos="2116" userDrawn="1">
          <p15:clr>
            <a:srgbClr val="F26B43"/>
          </p15:clr>
        </p15:guide>
        <p15:guide id="8" pos="2729" userDrawn="1">
          <p15:clr>
            <a:srgbClr val="F26B43"/>
          </p15:clr>
        </p15:guide>
        <p15:guide id="9" pos="2593" userDrawn="1">
          <p15:clr>
            <a:srgbClr val="F26B43"/>
          </p15:clr>
        </p15:guide>
        <p15:guide id="10" pos="3182" userDrawn="1">
          <p15:clr>
            <a:srgbClr val="F26B43"/>
          </p15:clr>
        </p15:guide>
        <p15:guide id="11" pos="3296" userDrawn="1">
          <p15:clr>
            <a:srgbClr val="F26B43"/>
          </p15:clr>
        </p15:guide>
        <p15:guide id="12" pos="3772" userDrawn="1">
          <p15:clr>
            <a:srgbClr val="F26B43"/>
          </p15:clr>
        </p15:guide>
        <p15:guide id="13" pos="4362" userDrawn="1">
          <p15:clr>
            <a:srgbClr val="F26B43"/>
          </p15:clr>
        </p15:guide>
        <p15:guide id="14" pos="4498" userDrawn="1">
          <p15:clr>
            <a:srgbClr val="F26B43"/>
          </p15:clr>
        </p15:guide>
        <p15:guide id="15" pos="4951" userDrawn="1">
          <p15:clr>
            <a:srgbClr val="F26B43"/>
          </p15:clr>
        </p15:guide>
        <p15:guide id="16" pos="5677" userDrawn="1">
          <p15:clr>
            <a:srgbClr val="F26B43"/>
          </p15:clr>
        </p15:guide>
        <p15:guide id="17" pos="5087" userDrawn="1">
          <p15:clr>
            <a:srgbClr val="F26B43"/>
          </p15:clr>
        </p15:guide>
        <p15:guide id="18" pos="5541" userDrawn="1">
          <p15:clr>
            <a:srgbClr val="F26B43"/>
          </p15:clr>
        </p15:guide>
        <p15:guide id="19" pos="6267" userDrawn="1">
          <p15:clr>
            <a:srgbClr val="F26B43"/>
          </p15:clr>
        </p15:guide>
        <p15:guide id="20" pos="6131" userDrawn="1">
          <p15:clr>
            <a:srgbClr val="F26B43"/>
          </p15:clr>
        </p15:guide>
        <p15:guide id="21" pos="6856" userDrawn="1">
          <p15:clr>
            <a:srgbClr val="F26B43"/>
          </p15:clr>
        </p15:guide>
        <p15:guide id="22" pos="6720" userDrawn="1">
          <p15:clr>
            <a:srgbClr val="F26B43"/>
          </p15:clr>
        </p15:guide>
        <p15:guide id="23" pos="7310" userDrawn="1">
          <p15:clr>
            <a:srgbClr val="F26B43"/>
          </p15:clr>
        </p15:guide>
        <p15:guide id="24" pos="1549" userDrawn="1">
          <p15:clr>
            <a:srgbClr val="F26B43"/>
          </p15:clr>
        </p15:guide>
        <p15:guide id="25" pos="2003" userDrawn="1">
          <p15:clr>
            <a:srgbClr val="F26B43"/>
          </p15:clr>
        </p15:guide>
        <p15:guide id="26" orient="horz" pos="300" userDrawn="1">
          <p15:clr>
            <a:srgbClr val="F26B43"/>
          </p15:clr>
        </p15:guide>
        <p15:guide id="27" orient="horz" pos="4020" userDrawn="1">
          <p15:clr>
            <a:srgbClr val="F26B43"/>
          </p15:clr>
        </p15:guide>
        <p15:guide id="35" orient="horz" pos="3793" userDrawn="1">
          <p15:clr>
            <a:srgbClr val="F26B43"/>
          </p15:clr>
        </p15:guide>
        <p15:guide id="39" orient="horz" pos="3702" userDrawn="1">
          <p15:clr>
            <a:srgbClr val="F26B43"/>
          </p15:clr>
        </p15:guide>
        <p15:guide id="40" orient="horz" pos="3158" userDrawn="1">
          <p15:clr>
            <a:srgbClr val="F26B43"/>
          </p15:clr>
        </p15:guide>
        <p15:guide id="41" orient="horz" pos="618" userDrawn="1">
          <p15:clr>
            <a:srgbClr val="F26B43"/>
          </p15:clr>
        </p15:guide>
        <p15:guide id="42" orient="horz" pos="1162" userDrawn="1">
          <p15:clr>
            <a:srgbClr val="F26B43"/>
          </p15:clr>
        </p15:guide>
        <p15:guide id="43" orient="horz" pos="3067" userDrawn="1">
          <p15:clr>
            <a:srgbClr val="F26B43"/>
          </p15:clr>
        </p15:guide>
        <p15:guide id="44" orient="horz" pos="2840" userDrawn="1">
          <p15:clr>
            <a:srgbClr val="F26B43"/>
          </p15:clr>
        </p15:guide>
        <p15:guide id="46" orient="horz" pos="1253" userDrawn="1">
          <p15:clr>
            <a:srgbClr val="F26B43"/>
          </p15:clr>
        </p15:guide>
        <p15:guide id="47" orient="horz" pos="2750" userDrawn="1">
          <p15:clr>
            <a:srgbClr val="F26B43"/>
          </p15:clr>
        </p15:guide>
        <p15:guide id="48" orient="horz" pos="1480" userDrawn="1">
          <p15:clr>
            <a:srgbClr val="F26B43"/>
          </p15:clr>
        </p15:guide>
        <p15:guide id="49" orient="horz" pos="2523" userDrawn="1">
          <p15:clr>
            <a:srgbClr val="F26B43"/>
          </p15:clr>
        </p15:guide>
        <p15:guide id="50" orient="horz" pos="1570" userDrawn="1">
          <p15:clr>
            <a:srgbClr val="F26B43"/>
          </p15:clr>
        </p15:guide>
        <p15:guide id="51" orient="horz" pos="2432" userDrawn="1">
          <p15:clr>
            <a:srgbClr val="F26B43"/>
          </p15:clr>
        </p15:guide>
        <p15:guide id="52" orient="horz" pos="1797" userDrawn="1">
          <p15:clr>
            <a:srgbClr val="F26B43"/>
          </p15:clr>
        </p15:guide>
        <p15:guide id="53" orient="horz" pos="1888" userDrawn="1">
          <p15:clr>
            <a:srgbClr val="F26B43"/>
          </p15:clr>
        </p15:guide>
        <p15:guide id="54" orient="horz" pos="2205" userDrawn="1">
          <p15:clr>
            <a:srgbClr val="F26B43"/>
          </p15:clr>
        </p15:guide>
        <p15:guide id="55" orient="horz" pos="2115" userDrawn="1">
          <p15:clr>
            <a:srgbClr val="F26B43"/>
          </p15:clr>
        </p15:guide>
        <p15:guide id="56" orient="horz" pos="3385" userDrawn="1">
          <p15:clr>
            <a:srgbClr val="F26B43"/>
          </p15:clr>
        </p15:guide>
        <p15:guide id="57" orient="horz" pos="3475" userDrawn="1">
          <p15:clr>
            <a:srgbClr val="F26B43"/>
          </p15:clr>
        </p15:guide>
        <p15:guide id="58" orient="horz" pos="935" userDrawn="1">
          <p15:clr>
            <a:srgbClr val="F26B43"/>
          </p15:clr>
        </p15:guide>
        <p15:guide id="59" orient="horz" pos="845" userDrawn="1">
          <p15:clr>
            <a:srgbClr val="F26B43"/>
          </p15:clr>
        </p15:guide>
        <p15:guide id="60" orient="horz" pos="52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57.sv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57.sv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57.sv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57.sv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57.sv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3.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10.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0.xml"/><Relationship Id="rId6" Type="http://schemas.openxmlformats.org/officeDocument/2006/relationships/image" Target="../media/image55.png"/><Relationship Id="rId5" Type="http://schemas.openxmlformats.org/officeDocument/2006/relationships/image" Target="../media/image53.sv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0.xml"/><Relationship Id="rId5" Type="http://schemas.openxmlformats.org/officeDocument/2006/relationships/image" Target="../media/image53.svg"/><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7.svg"/><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7000" b="-7000"/>
          </a:stretch>
        </a:blipFill>
        <a:effectLst/>
      </p:bgPr>
    </p:bg>
    <p:spTree>
      <p:nvGrpSpPr>
        <p:cNvPr id="1" name="">
          <a:extLst>
            <a:ext uri="{FF2B5EF4-FFF2-40B4-BE49-F238E27FC236}">
              <a16:creationId xmlns:a16="http://schemas.microsoft.com/office/drawing/2014/main" id="{B0D7A653-677E-B319-9878-6C9B971D4009}"/>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319CAFD1-0E1C-7960-DF0C-85FDBB10B726}"/>
              </a:ext>
            </a:extLst>
          </p:cNvPr>
          <p:cNvSpPr>
            <a:spLocks noGrp="1"/>
          </p:cNvSpPr>
          <p:nvPr>
            <p:ph type="ctrTitle"/>
          </p:nvPr>
        </p:nvSpPr>
        <p:spPr>
          <a:xfrm>
            <a:off x="3395662" y="1736725"/>
            <a:ext cx="5400675" cy="3384550"/>
          </a:xfrm>
        </p:spPr>
        <p:txBody>
          <a:bodyPr anchor="ctr"/>
          <a:lstStyle/>
          <a:p>
            <a:pPr algn="ctr">
              <a:lnSpc>
                <a:spcPct val="100000"/>
              </a:lnSpc>
            </a:pPr>
            <a:r>
              <a:rPr lang="sv-SE" dirty="0"/>
              <a:t>Ciceron</a:t>
            </a:r>
            <a:br>
              <a:rPr lang="sv-SE" dirty="0"/>
            </a:br>
            <a:r>
              <a:rPr lang="sv-SE" dirty="0">
                <a:latin typeface="Bookman Old Style" panose="02050604050505020204" pitchFamily="18" charset="0"/>
              </a:rPr>
              <a:t>Användarmöte</a:t>
            </a:r>
            <a:br>
              <a:rPr lang="sv-SE" dirty="0">
                <a:latin typeface="Bookman Old Style" panose="02050604050505020204" pitchFamily="18" charset="0"/>
              </a:rPr>
            </a:br>
            <a:r>
              <a:rPr lang="sv-SE" dirty="0">
                <a:latin typeface="Bookman Old Style" panose="02050604050505020204" pitchFamily="18" charset="0"/>
              </a:rPr>
              <a:t>2025</a:t>
            </a:r>
            <a:endParaRPr lang="en-NO">
              <a:latin typeface="Bookman Old Style" panose="02050604050505020204" pitchFamily="18" charset="0"/>
            </a:endParaRPr>
          </a:p>
        </p:txBody>
      </p:sp>
      <p:pic>
        <p:nvPicPr>
          <p:cNvPr id="10" name="Graphic 9">
            <a:extLst>
              <a:ext uri="{FF2B5EF4-FFF2-40B4-BE49-F238E27FC236}">
                <a16:creationId xmlns:a16="http://schemas.microsoft.com/office/drawing/2014/main" id="{31CF147F-0103-717F-16E1-D935E1EE03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39279" y="5910982"/>
            <a:ext cx="1313440" cy="365768"/>
          </a:xfrm>
          <a:prstGeom prst="rect">
            <a:avLst/>
          </a:prstGeom>
        </p:spPr>
      </p:pic>
      <p:sp>
        <p:nvSpPr>
          <p:cNvPr id="2" name="Title 3">
            <a:extLst>
              <a:ext uri="{FF2B5EF4-FFF2-40B4-BE49-F238E27FC236}">
                <a16:creationId xmlns:a16="http://schemas.microsoft.com/office/drawing/2014/main" id="{236D95D6-31CA-1E85-6808-AACDE71C605F}"/>
              </a:ext>
            </a:extLst>
          </p:cNvPr>
          <p:cNvSpPr txBox="1">
            <a:spLocks/>
          </p:cNvSpPr>
          <p:nvPr/>
        </p:nvSpPr>
        <p:spPr>
          <a:xfrm>
            <a:off x="3395662" y="1595211"/>
            <a:ext cx="5400675" cy="777875"/>
          </a:xfrm>
          <a:prstGeom prst="rect">
            <a:avLst/>
          </a:prstGeom>
        </p:spPr>
        <p:txBody>
          <a:bodyPr vert="horz" lIns="0" tIns="0" rIns="0" bIns="0" rtlCol="0" anchor="ctr" anchorCtr="0">
            <a:noAutofit/>
          </a:bodyPr>
          <a:lstStyle>
            <a:lvl1pPr algn="l" defTabSz="914400" rtl="0" eaLnBrk="1" latinLnBrk="0" hangingPunct="1">
              <a:lnSpc>
                <a:spcPts val="6000"/>
              </a:lnSpc>
              <a:spcBef>
                <a:spcPct val="0"/>
              </a:spcBef>
              <a:buNone/>
              <a:defRPr sz="5000" b="0" i="0" kern="1200">
                <a:solidFill>
                  <a:srgbClr val="FFFFFF"/>
                </a:solidFill>
                <a:latin typeface="+mj-lt"/>
                <a:ea typeface="+mj-ea"/>
                <a:cs typeface="+mj-cs"/>
              </a:defRPr>
            </a:lvl1pPr>
          </a:lstStyle>
          <a:p>
            <a:pPr algn="ctr">
              <a:lnSpc>
                <a:spcPct val="100000"/>
              </a:lnSpc>
            </a:pPr>
            <a:r>
              <a:rPr lang="sv-SE" sz="2000" dirty="0">
                <a:latin typeface="Franklin Gothic Book" panose="020B0503020102020204" pitchFamily="34" charset="0"/>
              </a:rPr>
              <a:t>E-arkiv</a:t>
            </a:r>
            <a:endParaRPr lang="en-NO" sz="2000">
              <a:latin typeface="Franklin Gothic Book" panose="020B0503020102020204" pitchFamily="34" charset="0"/>
            </a:endParaRPr>
          </a:p>
        </p:txBody>
      </p:sp>
    </p:spTree>
    <p:extLst>
      <p:ext uri="{BB962C8B-B14F-4D97-AF65-F5344CB8AC3E}">
        <p14:creationId xmlns:p14="http://schemas.microsoft.com/office/powerpoint/2010/main" val="3234026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34138-B543-FBFF-3DF6-285E6DE0A7A3}"/>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68A1F3FE-BEFA-917C-2EB8-1569B9B186BF}"/>
              </a:ext>
            </a:extLst>
          </p:cNvPr>
          <p:cNvSpPr>
            <a:spLocks noGrp="1"/>
          </p:cNvSpPr>
          <p:nvPr>
            <p:ph type="body" sz="quarter" idx="11"/>
          </p:nvPr>
        </p:nvSpPr>
        <p:spPr/>
        <p:txBody>
          <a:bodyPr vert="horz" lIns="0" tIns="0" rIns="0" bIns="0" rtlCol="0" anchor="t">
            <a:noAutofit/>
          </a:bodyPr>
          <a:lstStyle/>
          <a:p>
            <a:r>
              <a:rPr lang="en-SE" sz="3600" b="1" err="1">
                <a:latin typeface="Franklin Gothic Demi"/>
                <a:ea typeface="Yu Gothic Light"/>
              </a:rPr>
              <a:t>Infrastruktu</a:t>
            </a:r>
            <a:r>
              <a:rPr lang="en-SE" sz="3600" err="1">
                <a:latin typeface="+mj-lt"/>
                <a:ea typeface="+mj-ea"/>
                <a:cs typeface="+mj-cs"/>
              </a:rPr>
              <a:t>r</a:t>
            </a:r>
            <a:endParaRPr lang="sv-SE" sz="3600">
              <a:latin typeface="+mj-lt"/>
              <a:ea typeface="+mj-ea"/>
              <a:cs typeface="+mj-cs"/>
            </a:endParaRPr>
          </a:p>
        </p:txBody>
      </p:sp>
      <p:sp>
        <p:nvSpPr>
          <p:cNvPr id="4" name="Text Placeholder 3">
            <a:extLst>
              <a:ext uri="{FF2B5EF4-FFF2-40B4-BE49-F238E27FC236}">
                <a16:creationId xmlns:a16="http://schemas.microsoft.com/office/drawing/2014/main" id="{1E53505C-9325-3D0E-16A2-759744BA8475}"/>
              </a:ext>
            </a:extLst>
          </p:cNvPr>
          <p:cNvSpPr>
            <a:spLocks noGrp="1"/>
          </p:cNvSpPr>
          <p:nvPr>
            <p:ph type="body" sz="quarter" idx="10"/>
          </p:nvPr>
        </p:nvSpPr>
        <p:spPr>
          <a:xfrm>
            <a:off x="593222" y="1717876"/>
            <a:ext cx="4150652" cy="3973405"/>
          </a:xfrm>
        </p:spPr>
        <p:txBody>
          <a:bodyPr vert="horz" lIns="0" tIns="0" rIns="0" bIns="0" rtlCol="0" anchor="t">
            <a:noAutofit/>
          </a:bodyPr>
          <a:lstStyle/>
          <a:p>
            <a:pPr marL="0" indent="0">
              <a:buNone/>
            </a:pPr>
            <a:r>
              <a:rPr lang="en-US">
                <a:ea typeface="Yu Gothic Light"/>
              </a:rPr>
              <a:t>E </a:t>
            </a:r>
            <a:r>
              <a:rPr lang="en-US" err="1">
                <a:ea typeface="Yu Gothic Light"/>
              </a:rPr>
              <a:t>tjänster</a:t>
            </a:r>
            <a:endParaRPr lang="en-US"/>
          </a:p>
          <a:p>
            <a:r>
              <a:rPr lang="en-US">
                <a:ea typeface="Yu Gothic Light"/>
              </a:rPr>
              <a:t>Ny version av </a:t>
            </a:r>
            <a:r>
              <a:rPr lang="en-US" err="1">
                <a:ea typeface="Yu Gothic Light"/>
              </a:rPr>
              <a:t>SHSagenten</a:t>
            </a:r>
            <a:r>
              <a:rPr lang="en-US">
                <a:ea typeface="Yu Gothic Light"/>
              </a:rPr>
              <a:t> </a:t>
            </a:r>
            <a:endParaRPr lang="en-US"/>
          </a:p>
          <a:p>
            <a:r>
              <a:rPr lang="en-US">
                <a:ea typeface="Yu Gothic Light"/>
              </a:rPr>
              <a:t>Ny version av Mina </a:t>
            </a:r>
            <a:r>
              <a:rPr lang="en-US" err="1">
                <a:ea typeface="Yu Gothic Light"/>
              </a:rPr>
              <a:t>Meddelanden</a:t>
            </a:r>
            <a:r>
              <a:rPr lang="en-US">
                <a:ea typeface="Yu Gothic Light"/>
              </a:rPr>
              <a:t>, </a:t>
            </a:r>
            <a:endParaRPr lang="en-US"/>
          </a:p>
          <a:p>
            <a:r>
              <a:rPr lang="en-US" err="1">
                <a:ea typeface="Yu Gothic Light"/>
              </a:rPr>
              <a:t>Tillgänglighetsåtgärder</a:t>
            </a:r>
            <a:r>
              <a:rPr lang="en-US">
                <a:ea typeface="Yu Gothic Light"/>
              </a:rPr>
              <a:t> </a:t>
            </a:r>
            <a:endParaRPr lang="en-US"/>
          </a:p>
          <a:p>
            <a:r>
              <a:rPr lang="en-US" err="1">
                <a:ea typeface="Yu Gothic Light"/>
              </a:rPr>
              <a:t>Språkhantering</a:t>
            </a:r>
            <a:endParaRPr lang="en-US">
              <a:ea typeface="Yu Gothic Light"/>
            </a:endParaRPr>
          </a:p>
          <a:p>
            <a:endParaRPr lang="en-US">
              <a:ea typeface="Yu Gothic Light"/>
            </a:endParaRPr>
          </a:p>
          <a:p>
            <a:pPr marL="0" indent="0">
              <a:buNone/>
            </a:pPr>
            <a:r>
              <a:rPr lang="en-US" err="1">
                <a:ea typeface="Yu Gothic Light"/>
              </a:rPr>
              <a:t>Säkerhet</a:t>
            </a:r>
            <a:endParaRPr lang="en-US">
              <a:ea typeface="Yu Gothic Light"/>
            </a:endParaRPr>
          </a:p>
          <a:p>
            <a:r>
              <a:rPr lang="en-US" err="1">
                <a:ea typeface="Yu Gothic Light"/>
              </a:rPr>
              <a:t>SendSign</a:t>
            </a:r>
            <a:r>
              <a:rPr lang="en-US">
                <a:ea typeface="Yu Gothic Light"/>
              </a:rPr>
              <a:t> </a:t>
            </a:r>
            <a:r>
              <a:rPr lang="en-US" err="1">
                <a:ea typeface="Yu Gothic Light"/>
              </a:rPr>
              <a:t>nya</a:t>
            </a:r>
            <a:r>
              <a:rPr lang="en-US">
                <a:ea typeface="Yu Gothic Light"/>
              </a:rPr>
              <a:t> </a:t>
            </a:r>
            <a:r>
              <a:rPr lang="en-US" err="1">
                <a:ea typeface="Yu Gothic Light"/>
              </a:rPr>
              <a:t>funktioner</a:t>
            </a:r>
            <a:endParaRPr lang="en-US">
              <a:ea typeface="Yu Gothic Light"/>
            </a:endParaRPr>
          </a:p>
          <a:p>
            <a:r>
              <a:rPr lang="en-US">
                <a:ea typeface="Yu Gothic Light"/>
              </a:rPr>
              <a:t>Ser </a:t>
            </a:r>
            <a:r>
              <a:rPr lang="en-US" err="1">
                <a:ea typeface="Yu Gothic Light"/>
              </a:rPr>
              <a:t>över</a:t>
            </a:r>
            <a:r>
              <a:rPr lang="en-US">
                <a:ea typeface="Yu Gothic Light"/>
              </a:rPr>
              <a:t> </a:t>
            </a:r>
            <a:r>
              <a:rPr lang="en-US" err="1">
                <a:ea typeface="Yu Gothic Light"/>
              </a:rPr>
              <a:t>gränssnittet</a:t>
            </a:r>
            <a:r>
              <a:rPr lang="en-US">
                <a:ea typeface="Yu Gothic Light"/>
              </a:rPr>
              <a:t> för CIS</a:t>
            </a:r>
            <a:endParaRPr lang="en-US"/>
          </a:p>
        </p:txBody>
      </p:sp>
    </p:spTree>
    <p:extLst>
      <p:ext uri="{BB962C8B-B14F-4D97-AF65-F5344CB8AC3E}">
        <p14:creationId xmlns:p14="http://schemas.microsoft.com/office/powerpoint/2010/main" val="1304500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C778B-0DF6-3BB4-E3F5-22D160152807}"/>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FC39F14A-1944-8071-9F6B-782B4D527843}"/>
              </a:ext>
            </a:extLst>
          </p:cNvPr>
          <p:cNvSpPr>
            <a:spLocks noGrp="1"/>
          </p:cNvSpPr>
          <p:nvPr>
            <p:ph type="body" sz="quarter" idx="11"/>
          </p:nvPr>
        </p:nvSpPr>
        <p:spPr/>
        <p:txBody>
          <a:bodyPr vert="horz" lIns="0" tIns="0" rIns="0" bIns="0" rtlCol="0" anchor="t">
            <a:noAutofit/>
          </a:bodyPr>
          <a:lstStyle/>
          <a:p>
            <a:r>
              <a:rPr lang="en-SE" sz="3600" b="1" err="1">
                <a:latin typeface="Franklin Gothic Demi"/>
                <a:ea typeface="Yu Gothic Light"/>
              </a:rPr>
              <a:t>Övergripande</a:t>
            </a:r>
            <a:r>
              <a:rPr lang="en-SE" sz="3600" b="1">
                <a:latin typeface="Franklin Gothic Demi"/>
                <a:ea typeface="Yu Gothic Light"/>
              </a:rPr>
              <a:t> </a:t>
            </a:r>
            <a:r>
              <a:rPr lang="en-SE" sz="3600" b="1" err="1">
                <a:latin typeface="Franklin Gothic Demi"/>
                <a:ea typeface="Yu Gothic Light"/>
              </a:rPr>
              <a:t>frågor</a:t>
            </a:r>
            <a:endParaRPr lang="en-US" err="1">
              <a:latin typeface="Franklin Gothic Demi"/>
              <a:ea typeface="+mj-ea"/>
              <a:cs typeface="+mj-cs"/>
            </a:endParaRPr>
          </a:p>
        </p:txBody>
      </p:sp>
      <p:sp>
        <p:nvSpPr>
          <p:cNvPr id="4" name="Text Placeholder 3">
            <a:extLst>
              <a:ext uri="{FF2B5EF4-FFF2-40B4-BE49-F238E27FC236}">
                <a16:creationId xmlns:a16="http://schemas.microsoft.com/office/drawing/2014/main" id="{DBFE40E6-89AF-BB11-163E-C62AB15A2064}"/>
              </a:ext>
            </a:extLst>
          </p:cNvPr>
          <p:cNvSpPr>
            <a:spLocks noGrp="1"/>
          </p:cNvSpPr>
          <p:nvPr>
            <p:ph type="body" sz="quarter" idx="10"/>
          </p:nvPr>
        </p:nvSpPr>
        <p:spPr>
          <a:xfrm>
            <a:off x="444540" y="1903729"/>
            <a:ext cx="5863011" cy="3973405"/>
          </a:xfrm>
        </p:spPr>
        <p:txBody>
          <a:bodyPr vert="horz" lIns="0" tIns="0" rIns="0" bIns="0" rtlCol="0" anchor="t">
            <a:noAutofit/>
          </a:bodyPr>
          <a:lstStyle/>
          <a:p>
            <a:pPr>
              <a:buFont typeface="Arial"/>
              <a:buChar char="•"/>
            </a:pPr>
            <a:r>
              <a:rPr lang="en-US">
                <a:ea typeface="Yu Gothic Light"/>
              </a:rPr>
              <a:t>Byte av </a:t>
            </a:r>
            <a:r>
              <a:rPr lang="en-US" err="1">
                <a:ea typeface="Yu Gothic Light"/>
              </a:rPr>
              <a:t>driftsleverantör</a:t>
            </a:r>
            <a:r>
              <a:rPr lang="en-US">
                <a:ea typeface="Yu Gothic Light"/>
              </a:rPr>
              <a:t> till Atea</a:t>
            </a:r>
            <a:br>
              <a:rPr lang="en-US">
                <a:ea typeface="Yu Gothic Light"/>
              </a:rPr>
            </a:br>
            <a:endParaRPr lang="en-US">
              <a:ea typeface="Yu Gothic Light"/>
            </a:endParaRPr>
          </a:p>
          <a:p>
            <a:pPr>
              <a:buFont typeface="Arial"/>
              <a:buChar char="•"/>
            </a:pPr>
            <a:r>
              <a:rPr lang="en-US" err="1">
                <a:ea typeface="Yu Gothic Light"/>
              </a:rPr>
              <a:t>Arbete</a:t>
            </a:r>
            <a:r>
              <a:rPr lang="en-US">
                <a:ea typeface="Yu Gothic Light"/>
              </a:rPr>
              <a:t> med </a:t>
            </a:r>
            <a:r>
              <a:rPr lang="en-US" err="1">
                <a:ea typeface="Yu Gothic Light"/>
              </a:rPr>
              <a:t>att</a:t>
            </a:r>
            <a:r>
              <a:rPr lang="en-US">
                <a:ea typeface="Yu Gothic Light"/>
              </a:rPr>
              <a:t> </a:t>
            </a:r>
            <a:r>
              <a:rPr lang="en-US" err="1">
                <a:ea typeface="Yu Gothic Light"/>
              </a:rPr>
              <a:t>ersätta</a:t>
            </a:r>
            <a:r>
              <a:rPr lang="en-US">
                <a:ea typeface="Yu Gothic Light"/>
              </a:rPr>
              <a:t> VUD (Visma utility design) till </a:t>
            </a:r>
            <a:r>
              <a:rPr lang="en-US" err="1">
                <a:ea typeface="Yu Gothic Light"/>
              </a:rPr>
              <a:t>en</a:t>
            </a:r>
            <a:r>
              <a:rPr lang="en-US">
                <a:ea typeface="Yu Gothic Light"/>
              </a:rPr>
              <a:t> </a:t>
            </a:r>
            <a:r>
              <a:rPr lang="en-US" err="1">
                <a:ea typeface="Yu Gothic Light"/>
              </a:rPr>
              <a:t>twodayanpassning</a:t>
            </a:r>
            <a:br>
              <a:rPr lang="en-US">
                <a:ea typeface="Yu Gothic Light"/>
              </a:rPr>
            </a:br>
            <a:endParaRPr lang="en-US">
              <a:ea typeface="Yu Gothic Light"/>
            </a:endParaRPr>
          </a:p>
          <a:p>
            <a:pPr>
              <a:buFont typeface="Arial"/>
              <a:buChar char="•"/>
            </a:pPr>
            <a:r>
              <a:rPr lang="en-US" err="1">
                <a:ea typeface="Yu Gothic Light"/>
              </a:rPr>
              <a:t>Arbete</a:t>
            </a:r>
            <a:r>
              <a:rPr lang="en-US">
                <a:ea typeface="Yu Gothic Light"/>
              </a:rPr>
              <a:t> </a:t>
            </a:r>
            <a:r>
              <a:rPr lang="en-US" err="1">
                <a:ea typeface="Yu Gothic Light"/>
              </a:rPr>
              <a:t>pågår</a:t>
            </a:r>
            <a:r>
              <a:rPr lang="en-US">
                <a:ea typeface="Yu Gothic Light"/>
              </a:rPr>
              <a:t> för att </a:t>
            </a:r>
            <a:r>
              <a:rPr lang="en-US" err="1">
                <a:ea typeface="Yu Gothic Light"/>
              </a:rPr>
              <a:t>bli</a:t>
            </a:r>
            <a:r>
              <a:rPr lang="en-US">
                <a:ea typeface="Yu Gothic Light"/>
              </a:rPr>
              <a:t>  ISO 27001-cerifierade</a:t>
            </a:r>
            <a:br>
              <a:rPr lang="en-US">
                <a:ea typeface="Yu Gothic Light"/>
              </a:rPr>
            </a:br>
            <a:endParaRPr lang="en-US">
              <a:ea typeface="Yu Gothic Light"/>
            </a:endParaRPr>
          </a:p>
          <a:p>
            <a:pPr>
              <a:buFont typeface="Arial"/>
              <a:buChar char="•"/>
            </a:pPr>
            <a:r>
              <a:rPr lang="en-US" err="1">
                <a:ea typeface="Yu Gothic Light"/>
              </a:rPr>
              <a:t>Bevakning</a:t>
            </a:r>
            <a:r>
              <a:rPr lang="en-US">
                <a:ea typeface="Yu Gothic Light"/>
              </a:rPr>
              <a:t> av </a:t>
            </a:r>
            <a:r>
              <a:rPr lang="en-US" err="1">
                <a:ea typeface="Yu Gothic Light"/>
              </a:rPr>
              <a:t>utveckling</a:t>
            </a:r>
            <a:r>
              <a:rPr lang="en-US">
                <a:ea typeface="Yu Gothic Light"/>
              </a:rPr>
              <a:t> </a:t>
            </a:r>
            <a:r>
              <a:rPr lang="en-US" err="1">
                <a:ea typeface="Yu Gothic Light"/>
              </a:rPr>
              <a:t>inom</a:t>
            </a:r>
            <a:r>
              <a:rPr lang="en-US">
                <a:ea typeface="Yu Gothic Light"/>
              </a:rPr>
              <a:t> AI </a:t>
            </a:r>
            <a:r>
              <a:rPr lang="en-US" err="1">
                <a:ea typeface="Yu Gothic Light"/>
              </a:rPr>
              <a:t>och</a:t>
            </a:r>
            <a:r>
              <a:rPr lang="en-US">
                <a:ea typeface="Yu Gothic Light"/>
              </a:rPr>
              <a:t> </a:t>
            </a:r>
            <a:r>
              <a:rPr lang="en-US" err="1">
                <a:ea typeface="Yu Gothic Light"/>
              </a:rPr>
              <a:t>kring</a:t>
            </a:r>
            <a:r>
              <a:rPr lang="en-US">
                <a:ea typeface="Yu Gothic Light"/>
              </a:rPr>
              <a:t> </a:t>
            </a:r>
            <a:r>
              <a:rPr lang="en-US" err="1">
                <a:ea typeface="Yu Gothic Light"/>
              </a:rPr>
              <a:t>hur</a:t>
            </a:r>
            <a:r>
              <a:rPr lang="en-US">
                <a:ea typeface="Yu Gothic Light"/>
              </a:rPr>
              <a:t> vi </a:t>
            </a:r>
            <a:r>
              <a:rPr lang="en-US" err="1">
                <a:ea typeface="Yu Gothic Light"/>
              </a:rPr>
              <a:t>kan</a:t>
            </a:r>
            <a:r>
              <a:rPr lang="en-US">
                <a:ea typeface="Yu Gothic Light"/>
              </a:rPr>
              <a:t> </a:t>
            </a:r>
            <a:r>
              <a:rPr lang="en-US" err="1">
                <a:ea typeface="Yu Gothic Light"/>
              </a:rPr>
              <a:t>använda</a:t>
            </a:r>
            <a:r>
              <a:rPr lang="en-US">
                <a:ea typeface="Yu Gothic Light"/>
              </a:rPr>
              <a:t> </a:t>
            </a:r>
            <a:r>
              <a:rPr lang="en-US" err="1">
                <a:ea typeface="Yu Gothic Light"/>
              </a:rPr>
              <a:t>oss</a:t>
            </a:r>
            <a:r>
              <a:rPr lang="en-US">
                <a:ea typeface="Yu Gothic Light"/>
              </a:rPr>
              <a:t> av AI </a:t>
            </a:r>
            <a:r>
              <a:rPr lang="en-US" err="1">
                <a:ea typeface="Yu Gothic Light"/>
              </a:rPr>
              <a:t>i</a:t>
            </a:r>
            <a:r>
              <a:rPr lang="en-US">
                <a:ea typeface="Yu Gothic Light"/>
              </a:rPr>
              <a:t> </a:t>
            </a:r>
            <a:r>
              <a:rPr lang="en-US" err="1">
                <a:ea typeface="Yu Gothic Light"/>
              </a:rPr>
              <a:t>vårt</a:t>
            </a:r>
            <a:r>
              <a:rPr lang="en-US">
                <a:ea typeface="Yu Gothic Light"/>
              </a:rPr>
              <a:t> </a:t>
            </a:r>
            <a:r>
              <a:rPr lang="en-US" err="1">
                <a:ea typeface="Yu Gothic Light"/>
              </a:rPr>
              <a:t>arbete</a:t>
            </a:r>
            <a:endParaRPr lang="sv-SE" noProof="1">
              <a:ea typeface="Yu Gothic Light"/>
            </a:endParaRPr>
          </a:p>
          <a:p>
            <a:pPr>
              <a:buFont typeface="Arial"/>
            </a:pPr>
            <a:endParaRPr lang="en-US">
              <a:solidFill>
                <a:srgbClr val="FFFFFF"/>
              </a:solidFill>
              <a:ea typeface="Yu Gothic Light"/>
            </a:endParaRPr>
          </a:p>
          <a:p>
            <a:pPr>
              <a:buFont typeface="Arial"/>
              <a:buChar char="•"/>
            </a:pPr>
            <a:endParaRPr lang="en-US">
              <a:solidFill>
                <a:srgbClr val="FFFFFF"/>
              </a:solidFill>
              <a:ea typeface="Yu Gothic Light"/>
            </a:endParaRPr>
          </a:p>
          <a:p>
            <a:pPr>
              <a:buFont typeface="Arial"/>
              <a:buChar char="•"/>
            </a:pPr>
            <a:endParaRPr lang="en-US">
              <a:solidFill>
                <a:srgbClr val="171717"/>
              </a:solidFill>
              <a:ea typeface="Yu Gothic Light"/>
            </a:endParaRPr>
          </a:p>
        </p:txBody>
      </p:sp>
    </p:spTree>
    <p:extLst>
      <p:ext uri="{BB962C8B-B14F-4D97-AF65-F5344CB8AC3E}">
        <p14:creationId xmlns:p14="http://schemas.microsoft.com/office/powerpoint/2010/main" val="3162520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a:extLst>
            <a:ext uri="{FF2B5EF4-FFF2-40B4-BE49-F238E27FC236}">
              <a16:creationId xmlns:a16="http://schemas.microsoft.com/office/drawing/2014/main" id="{195F436A-0205-39BB-8983-623BC60E0D8A}"/>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3E11BCF5-71F5-7201-ABC5-D08E6B5E412F}"/>
              </a:ext>
            </a:extLst>
          </p:cNvPr>
          <p:cNvSpPr>
            <a:spLocks noGrp="1"/>
          </p:cNvSpPr>
          <p:nvPr>
            <p:ph type="ctrTitle"/>
          </p:nvPr>
        </p:nvSpPr>
        <p:spPr>
          <a:xfrm>
            <a:off x="987425" y="835025"/>
            <a:ext cx="9520791" cy="803275"/>
          </a:xfrm>
        </p:spPr>
        <p:txBody>
          <a:bodyPr anchor="ctr"/>
          <a:lstStyle/>
          <a:p>
            <a:pPr>
              <a:lnSpc>
                <a:spcPct val="100000"/>
              </a:lnSpc>
            </a:pPr>
            <a:r>
              <a:rPr lang="sv-SE" dirty="0">
                <a:solidFill>
                  <a:schemeClr val="bg1"/>
                </a:solidFill>
                <a:latin typeface="Franklin Gothic Demi"/>
                <a:ea typeface="Calibri"/>
                <a:cs typeface="Calibri"/>
              </a:rPr>
              <a:t>Tema säkerhet/DPIA</a:t>
            </a:r>
            <a:endParaRPr lang="en-US" dirty="0"/>
          </a:p>
        </p:txBody>
      </p:sp>
      <p:pic>
        <p:nvPicPr>
          <p:cNvPr id="2" name="Graphic 1">
            <a:extLst>
              <a:ext uri="{FF2B5EF4-FFF2-40B4-BE49-F238E27FC236}">
                <a16:creationId xmlns:a16="http://schemas.microsoft.com/office/drawing/2014/main" id="{75ECE561-711D-1BDC-6FA1-BE0C35C70F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97367" y="5931764"/>
            <a:ext cx="1615856" cy="449985"/>
          </a:xfrm>
          <a:prstGeom prst="rect">
            <a:avLst/>
          </a:prstGeom>
        </p:spPr>
      </p:pic>
      <p:sp>
        <p:nvSpPr>
          <p:cNvPr id="3" name="Title 3">
            <a:extLst>
              <a:ext uri="{FF2B5EF4-FFF2-40B4-BE49-F238E27FC236}">
                <a16:creationId xmlns:a16="http://schemas.microsoft.com/office/drawing/2014/main" id="{6DA339AB-0C04-44EB-A66C-597AEE1E0912}"/>
              </a:ext>
            </a:extLst>
          </p:cNvPr>
          <p:cNvSpPr txBox="1">
            <a:spLocks/>
          </p:cNvSpPr>
          <p:nvPr/>
        </p:nvSpPr>
        <p:spPr>
          <a:xfrm>
            <a:off x="987425" y="4871535"/>
            <a:ext cx="9104349" cy="1069089"/>
          </a:xfrm>
          <a:prstGeom prst="rect">
            <a:avLst/>
          </a:prstGeom>
        </p:spPr>
        <p:txBody>
          <a:bodyPr vert="horz" lIns="0" tIns="0" rIns="0" bIns="0" rtlCol="0" anchor="ctr" anchorCtr="0">
            <a:noAutofit/>
          </a:bodyPr>
          <a:lstStyle>
            <a:lvl1pPr algn="l" defTabSz="914400" rtl="0" eaLnBrk="1" latinLnBrk="0" hangingPunct="1">
              <a:lnSpc>
                <a:spcPts val="6000"/>
              </a:lnSpc>
              <a:spcBef>
                <a:spcPct val="0"/>
              </a:spcBef>
              <a:buNone/>
              <a:defRPr sz="5000" b="0" i="0" kern="1200">
                <a:solidFill>
                  <a:srgbClr val="FFFFFF"/>
                </a:solidFill>
                <a:latin typeface="+mj-lt"/>
                <a:ea typeface="+mj-ea"/>
                <a:cs typeface="+mj-cs"/>
              </a:defRPr>
            </a:lvl1pPr>
          </a:lstStyle>
          <a:p>
            <a:pPr>
              <a:lnSpc>
                <a:spcPct val="100000"/>
              </a:lnSpc>
            </a:pPr>
            <a:r>
              <a:rPr lang="sv-SE" sz="2000">
                <a:latin typeface="+mn-lt"/>
              </a:rPr>
              <a:t>Hur möter </a:t>
            </a:r>
            <a:r>
              <a:rPr lang="sv-SE" sz="2000" err="1">
                <a:latin typeface="+mn-lt"/>
              </a:rPr>
              <a:t>Twoday</a:t>
            </a:r>
            <a:r>
              <a:rPr lang="sv-SE" sz="2000">
                <a:latin typeface="+mn-lt"/>
              </a:rPr>
              <a:t> &amp; Ciceron e-arkiv t.ex. KLASSA-kraven och ISO-kraven? </a:t>
            </a:r>
            <a:br>
              <a:rPr lang="sv-SE" sz="2000">
                <a:latin typeface="+mn-lt"/>
              </a:rPr>
            </a:br>
            <a:r>
              <a:rPr lang="sv-SE" sz="2000">
                <a:latin typeface="+mn-lt"/>
              </a:rPr>
              <a:t>Hur säkert är e-arkivet och hur kan det bli säkrare? </a:t>
            </a:r>
            <a:br>
              <a:rPr lang="sv-SE" sz="2000">
                <a:latin typeface="+mn-lt"/>
              </a:rPr>
            </a:br>
            <a:r>
              <a:rPr lang="sv-SE" sz="2000">
                <a:latin typeface="+mn-lt"/>
              </a:rPr>
              <a:t>Hur går det med ISO-certifieringen? </a:t>
            </a:r>
            <a:endParaRPr lang="en-US"/>
          </a:p>
        </p:txBody>
      </p:sp>
    </p:spTree>
    <p:extLst>
      <p:ext uri="{BB962C8B-B14F-4D97-AF65-F5344CB8AC3E}">
        <p14:creationId xmlns:p14="http://schemas.microsoft.com/office/powerpoint/2010/main" val="3696849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a:extLst>
            <a:ext uri="{FF2B5EF4-FFF2-40B4-BE49-F238E27FC236}">
              <a16:creationId xmlns:a16="http://schemas.microsoft.com/office/drawing/2014/main" id="{B4717277-7A92-2532-C33A-9123282D86F5}"/>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88318EB7-33AD-D5EE-52A0-246E25843AC4}"/>
              </a:ext>
            </a:extLst>
          </p:cNvPr>
          <p:cNvSpPr>
            <a:spLocks noGrp="1"/>
          </p:cNvSpPr>
          <p:nvPr>
            <p:ph type="ctrTitle"/>
          </p:nvPr>
        </p:nvSpPr>
        <p:spPr>
          <a:xfrm>
            <a:off x="944589" y="3001684"/>
            <a:ext cx="10300511" cy="803275"/>
          </a:xfrm>
        </p:spPr>
        <p:txBody>
          <a:bodyPr anchor="ctr"/>
          <a:lstStyle/>
          <a:p>
            <a:pPr algn="ctr">
              <a:lnSpc>
                <a:spcPct val="100000"/>
              </a:lnSpc>
            </a:pPr>
            <a:r>
              <a:rPr lang="sv-SE" dirty="0">
                <a:solidFill>
                  <a:schemeClr val="bg1"/>
                </a:solidFill>
                <a:latin typeface="Franklin Gothic Demi"/>
                <a:ea typeface="Calibri"/>
                <a:cs typeface="Calibri"/>
              </a:rPr>
              <a:t>ISO-certifieringen</a:t>
            </a:r>
            <a:endParaRPr lang="en-US" dirty="0">
              <a:solidFill>
                <a:schemeClr val="bg1"/>
              </a:solidFill>
            </a:endParaRPr>
          </a:p>
        </p:txBody>
      </p:sp>
      <p:pic>
        <p:nvPicPr>
          <p:cNvPr id="2" name="Graphic 1">
            <a:extLst>
              <a:ext uri="{FF2B5EF4-FFF2-40B4-BE49-F238E27FC236}">
                <a16:creationId xmlns:a16="http://schemas.microsoft.com/office/drawing/2014/main" id="{460C001F-6C16-FE49-59B9-7442080ACB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97367" y="5931764"/>
            <a:ext cx="1615856" cy="449985"/>
          </a:xfrm>
          <a:prstGeom prst="rect">
            <a:avLst/>
          </a:prstGeom>
        </p:spPr>
      </p:pic>
      <p:sp>
        <p:nvSpPr>
          <p:cNvPr id="3" name="Title 3">
            <a:extLst>
              <a:ext uri="{FF2B5EF4-FFF2-40B4-BE49-F238E27FC236}">
                <a16:creationId xmlns:a16="http://schemas.microsoft.com/office/drawing/2014/main" id="{5EEC523C-6BB8-910A-3587-7B453332CFD7}"/>
              </a:ext>
            </a:extLst>
          </p:cNvPr>
          <p:cNvSpPr txBox="1">
            <a:spLocks/>
          </p:cNvSpPr>
          <p:nvPr/>
        </p:nvSpPr>
        <p:spPr>
          <a:xfrm>
            <a:off x="987425" y="4871535"/>
            <a:ext cx="9104349" cy="1069089"/>
          </a:xfrm>
          <a:prstGeom prst="rect">
            <a:avLst/>
          </a:prstGeom>
        </p:spPr>
        <p:txBody>
          <a:bodyPr vert="horz" lIns="0" tIns="0" rIns="0" bIns="0" rtlCol="0" anchor="ctr" anchorCtr="0">
            <a:noAutofit/>
          </a:bodyPr>
          <a:lstStyle>
            <a:lvl1pPr algn="l" defTabSz="914400" rtl="0" eaLnBrk="1" latinLnBrk="0" hangingPunct="1">
              <a:lnSpc>
                <a:spcPts val="6000"/>
              </a:lnSpc>
              <a:spcBef>
                <a:spcPct val="0"/>
              </a:spcBef>
              <a:buNone/>
              <a:defRPr sz="5000" b="0" i="0" kern="1200">
                <a:solidFill>
                  <a:srgbClr val="FFFFFF"/>
                </a:solidFill>
                <a:latin typeface="+mj-lt"/>
                <a:ea typeface="+mj-ea"/>
                <a:cs typeface="+mj-cs"/>
              </a:defRPr>
            </a:lvl1pPr>
          </a:lstStyle>
          <a:p>
            <a:pPr>
              <a:lnSpc>
                <a:spcPct val="100000"/>
              </a:lnSpc>
            </a:pPr>
            <a:br>
              <a:rPr lang="sv-SE" sz="2000">
                <a:latin typeface="+mn-lt"/>
              </a:rPr>
            </a:br>
            <a:r>
              <a:rPr lang="sv-SE" sz="2000">
                <a:latin typeface="+mn-lt"/>
              </a:rPr>
              <a:t> </a:t>
            </a:r>
            <a:endParaRPr lang="en-US"/>
          </a:p>
        </p:txBody>
      </p:sp>
    </p:spTree>
    <p:extLst>
      <p:ext uri="{BB962C8B-B14F-4D97-AF65-F5344CB8AC3E}">
        <p14:creationId xmlns:p14="http://schemas.microsoft.com/office/powerpoint/2010/main" val="1556248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ator, tangentbord, koncept Bild:SÄKERHET">
            <a:extLst>
              <a:ext uri="{FF2B5EF4-FFF2-40B4-BE49-F238E27FC236}">
                <a16:creationId xmlns:a16="http://schemas.microsoft.com/office/drawing/2014/main" id="{C4E1F604-EDC2-4E7A-9BEC-C851685D8BF3}"/>
              </a:ext>
            </a:extLst>
          </p:cNvPr>
          <p:cNvPicPr>
            <a:picLocks noGrp="1" noChangeAspect="1"/>
          </p:cNvPicPr>
          <p:nvPr/>
        </p:nvPicPr>
        <p:blipFill>
          <a:blip r:embed="rId2"/>
          <a:srcRect l="23228" r="3021" b="-2"/>
          <a:stretch>
            <a:fillRect/>
          </a:stretch>
        </p:blipFill>
        <p:spPr>
          <a:xfrm>
            <a:off x="587375" y="476250"/>
            <a:ext cx="5400675" cy="5400675"/>
          </a:xfrm>
          <a:prstGeom prst="rect">
            <a:avLst/>
          </a:prstGeom>
          <a:noFill/>
        </p:spPr>
      </p:pic>
      <p:sp>
        <p:nvSpPr>
          <p:cNvPr id="6" name="Title 1">
            <a:extLst>
              <a:ext uri="{FF2B5EF4-FFF2-40B4-BE49-F238E27FC236}">
                <a16:creationId xmlns:a16="http://schemas.microsoft.com/office/drawing/2014/main" id="{CECB4726-3724-A9B5-34EF-6B62F87D31AC}"/>
              </a:ext>
            </a:extLst>
          </p:cNvPr>
          <p:cNvSpPr>
            <a:spLocks noGrp="1"/>
          </p:cNvSpPr>
          <p:nvPr/>
        </p:nvSpPr>
        <p:spPr>
          <a:xfrm>
            <a:off x="7140575" y="495300"/>
            <a:ext cx="4464050" cy="1368425"/>
          </a:xfrm>
          <a:prstGeom prst="rect">
            <a:avLst/>
          </a:prstGeom>
        </p:spPr>
        <p:txBody>
          <a:bodyPr vert="horz" lIns="0" tIns="0" rIns="0" bIns="0" rtlCol="0" anchor="t" anchorCtr="0">
            <a:normAutofit fontScale="60000" lnSpcReduction="20000"/>
          </a:bodyPr>
          <a:lstStyle>
            <a:lvl1pPr algn="l" defTabSz="914400" rtl="0" eaLnBrk="1" latinLnBrk="0" hangingPunct="1">
              <a:lnSpc>
                <a:spcPts val="4320"/>
              </a:lnSpc>
              <a:spcBef>
                <a:spcPct val="0"/>
              </a:spcBef>
              <a:buNone/>
              <a:defRPr sz="3600" b="0" i="0" kern="1200">
                <a:solidFill>
                  <a:schemeClr val="bg1"/>
                </a:solidFill>
                <a:latin typeface="+mj-lt"/>
                <a:ea typeface="+mj-ea"/>
                <a:cs typeface="+mj-cs"/>
              </a:defRPr>
            </a:lvl1pPr>
          </a:lstStyle>
          <a:p>
            <a:r>
              <a:rPr lang="en-US" dirty="0" err="1"/>
              <a:t>Arbeta</a:t>
            </a:r>
            <a:r>
              <a:rPr lang="en-US" dirty="0"/>
              <a:t> med </a:t>
            </a:r>
            <a:r>
              <a:rPr lang="en-US" dirty="0" err="1"/>
              <a:t>informationssäkerhet</a:t>
            </a:r>
            <a:br>
              <a:rPr lang="en-US" dirty="0"/>
            </a:br>
            <a:r>
              <a:rPr lang="en-US" dirty="0"/>
              <a:t>ISO 27001</a:t>
            </a:r>
          </a:p>
        </p:txBody>
      </p:sp>
      <p:sp>
        <p:nvSpPr>
          <p:cNvPr id="7" name="Content Placeholder 3">
            <a:extLst>
              <a:ext uri="{FF2B5EF4-FFF2-40B4-BE49-F238E27FC236}">
                <a16:creationId xmlns:a16="http://schemas.microsoft.com/office/drawing/2014/main" id="{2B1862F2-E568-CBBC-47B2-42D538613A47}"/>
              </a:ext>
            </a:extLst>
          </p:cNvPr>
          <p:cNvSpPr>
            <a:spLocks noGrp="1"/>
          </p:cNvSpPr>
          <p:nvPr/>
        </p:nvSpPr>
        <p:spPr>
          <a:xfrm>
            <a:off x="7140575" y="2494938"/>
            <a:ext cx="4464050" cy="3384550"/>
          </a:xfrm>
          <a:prstGeom prst="rect">
            <a:avLst/>
          </a:prstGeom>
        </p:spPr>
        <p:txBody>
          <a:bodyPr vert="horz" lIns="0" tIns="0" rIns="0" bIns="0" rtlCol="0">
            <a:normAutofit/>
          </a:bodyPr>
          <a:lstStyle>
            <a:lvl1pPr marL="285750" indent="-285750" algn="l" defTabSz="914400" rtl="0" eaLnBrk="1" latinLnBrk="0" hangingPunct="1">
              <a:lnSpc>
                <a:spcPct val="110000"/>
              </a:lnSpc>
              <a:spcBef>
                <a:spcPts val="0"/>
              </a:spcBef>
              <a:spcAft>
                <a:spcPts val="0"/>
              </a:spcAft>
              <a:buClr>
                <a:schemeClr val="bg1"/>
              </a:buClr>
              <a:buFont typeface="Arial" panose="020B0604020202020204" pitchFamily="34" charset="0"/>
              <a:buChar char="•"/>
              <a:defRPr sz="1600" b="0" i="0" kern="1200">
                <a:solidFill>
                  <a:schemeClr val="bg1"/>
                </a:solidFill>
                <a:latin typeface="+mn-lt"/>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bg1"/>
              </a:buClr>
              <a:buFont typeface="Arial" panose="020B0604020202020204" pitchFamily="34" charset="0"/>
              <a:buChar char="•"/>
              <a:defRPr sz="1600" b="0" i="0" kern="1200">
                <a:solidFill>
                  <a:schemeClr val="bg1"/>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bg1"/>
              </a:buClr>
              <a:buFont typeface="Arial" panose="020B0604020202020204" pitchFamily="34" charset="0"/>
              <a:buChar char="•"/>
              <a:defRPr sz="1600" b="0" i="0" kern="1200">
                <a:solidFill>
                  <a:schemeClr val="bg1"/>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bg1"/>
              </a:buClr>
              <a:buFont typeface="Arial" panose="020B0604020202020204" pitchFamily="34" charset="0"/>
              <a:buChar char="•"/>
              <a:defRPr sz="1600" b="0" i="0" kern="1200">
                <a:solidFill>
                  <a:schemeClr val="bg1"/>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bg1"/>
              </a:buClr>
              <a:buFont typeface="Arial" panose="020B0604020202020204" pitchFamily="34" charset="0"/>
              <a:buChar char="•"/>
              <a:defRPr sz="1600" b="0" i="0" kern="1200">
                <a:solidFill>
                  <a:schemeClr val="bg1"/>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a:spcAft>
                <a:spcPts val="600"/>
              </a:spcAft>
              <a:buFont typeface="Arial" panose="020B0604020202020204" pitchFamily="34" charset="0"/>
              <a:buChar char="•"/>
            </a:pPr>
            <a:r>
              <a:rPr dirty="0"/>
              <a:t>ISO 27001 </a:t>
            </a:r>
            <a:r>
              <a:rPr dirty="0" err="1"/>
              <a:t>är</a:t>
            </a:r>
            <a:r>
              <a:rPr dirty="0"/>
              <a:t> </a:t>
            </a:r>
            <a:r>
              <a:rPr dirty="0" err="1"/>
              <a:t>en</a:t>
            </a:r>
            <a:r>
              <a:rPr dirty="0"/>
              <a:t> </a:t>
            </a:r>
            <a:r>
              <a:rPr dirty="0" err="1"/>
              <a:t>internationell</a:t>
            </a:r>
            <a:r>
              <a:rPr dirty="0"/>
              <a:t> standard för </a:t>
            </a:r>
            <a:r>
              <a:rPr dirty="0" err="1"/>
              <a:t>informationssäkerhet</a:t>
            </a:r>
            <a:r>
              <a:rPr dirty="0"/>
              <a:t>.</a:t>
            </a:r>
            <a:endParaRPr lang="en-US" dirty="0"/>
          </a:p>
          <a:p>
            <a:pPr>
              <a:spcAft>
                <a:spcPts val="600"/>
              </a:spcAft>
              <a:buFont typeface="Arial" panose="020B0604020202020204" pitchFamily="34" charset="0"/>
              <a:buChar char="•"/>
            </a:pPr>
            <a:r>
              <a:rPr dirty="0" err="1"/>
              <a:t>Standarden</a:t>
            </a:r>
            <a:r>
              <a:rPr dirty="0"/>
              <a:t> </a:t>
            </a:r>
            <a:r>
              <a:rPr dirty="0" err="1"/>
              <a:t>hjälper</a:t>
            </a:r>
            <a:r>
              <a:rPr dirty="0"/>
              <a:t> </a:t>
            </a:r>
            <a:r>
              <a:rPr dirty="0" err="1"/>
              <a:t>organisationer</a:t>
            </a:r>
            <a:r>
              <a:rPr dirty="0"/>
              <a:t> </a:t>
            </a:r>
            <a:r>
              <a:rPr dirty="0" err="1"/>
              <a:t>att</a:t>
            </a:r>
            <a:r>
              <a:rPr dirty="0"/>
              <a:t> </a:t>
            </a:r>
            <a:r>
              <a:rPr dirty="0" err="1"/>
              <a:t>hantera</a:t>
            </a:r>
            <a:r>
              <a:rPr dirty="0"/>
              <a:t> </a:t>
            </a:r>
            <a:r>
              <a:rPr dirty="0" err="1"/>
              <a:t>informationsrisker</a:t>
            </a:r>
            <a:r>
              <a:rPr dirty="0"/>
              <a:t> </a:t>
            </a:r>
            <a:r>
              <a:rPr dirty="0" err="1"/>
              <a:t>systematiskt</a:t>
            </a:r>
            <a:r>
              <a:rPr dirty="0"/>
              <a:t>.</a:t>
            </a:r>
            <a:endParaRPr lang="en-US" dirty="0"/>
          </a:p>
          <a:p>
            <a:pPr>
              <a:spcAft>
                <a:spcPts val="600"/>
              </a:spcAft>
              <a:buFont typeface="Arial" panose="020B0604020202020204" pitchFamily="34" charset="0"/>
              <a:buChar char="•"/>
            </a:pPr>
            <a:r>
              <a:rPr dirty="0"/>
              <a:t>Den </a:t>
            </a:r>
            <a:r>
              <a:rPr dirty="0" err="1"/>
              <a:t>inkluderar</a:t>
            </a:r>
            <a:r>
              <a:rPr dirty="0"/>
              <a:t> </a:t>
            </a:r>
            <a:r>
              <a:rPr dirty="0" err="1"/>
              <a:t>riskbedömning</a:t>
            </a:r>
            <a:r>
              <a:rPr dirty="0"/>
              <a:t>, </a:t>
            </a:r>
            <a:r>
              <a:rPr dirty="0" err="1"/>
              <a:t>säkerhetskontroller</a:t>
            </a:r>
            <a:r>
              <a:rPr dirty="0"/>
              <a:t> </a:t>
            </a:r>
            <a:r>
              <a:rPr dirty="0" err="1"/>
              <a:t>och</a:t>
            </a:r>
            <a:r>
              <a:rPr dirty="0"/>
              <a:t> </a:t>
            </a:r>
            <a:r>
              <a:rPr dirty="0" err="1"/>
              <a:t>kontinuerlig</a:t>
            </a:r>
            <a:r>
              <a:rPr dirty="0"/>
              <a:t> </a:t>
            </a:r>
            <a:r>
              <a:rPr dirty="0" err="1"/>
              <a:t>förbättring</a:t>
            </a:r>
            <a:r>
              <a:rPr dirty="0"/>
              <a:t>.</a:t>
            </a:r>
            <a:endParaRPr lang="en-US" dirty="0"/>
          </a:p>
          <a:p>
            <a:pPr>
              <a:spcAft>
                <a:spcPts val="600"/>
              </a:spcAft>
              <a:buFont typeface="Arial" panose="020B0604020202020204" pitchFamily="34" charset="0"/>
              <a:buChar char="•"/>
            </a:pPr>
            <a:r>
              <a:rPr dirty="0"/>
              <a:t>ISO 27001 </a:t>
            </a:r>
            <a:r>
              <a:rPr dirty="0" err="1"/>
              <a:t>stärker</a:t>
            </a:r>
            <a:r>
              <a:rPr dirty="0"/>
              <a:t> </a:t>
            </a:r>
            <a:r>
              <a:rPr dirty="0" err="1"/>
              <a:t>dataskydd</a:t>
            </a:r>
            <a:r>
              <a:rPr dirty="0"/>
              <a:t> </a:t>
            </a:r>
            <a:r>
              <a:rPr dirty="0" err="1"/>
              <a:t>och</a:t>
            </a:r>
            <a:r>
              <a:rPr dirty="0"/>
              <a:t> </a:t>
            </a:r>
            <a:r>
              <a:rPr dirty="0" err="1"/>
              <a:t>hjälper</a:t>
            </a:r>
            <a:r>
              <a:rPr dirty="0"/>
              <a:t> till </a:t>
            </a:r>
            <a:r>
              <a:rPr dirty="0" err="1"/>
              <a:t>att</a:t>
            </a:r>
            <a:r>
              <a:rPr dirty="0"/>
              <a:t> </a:t>
            </a:r>
            <a:r>
              <a:rPr dirty="0" err="1"/>
              <a:t>förebygga</a:t>
            </a:r>
            <a:r>
              <a:rPr dirty="0"/>
              <a:t> </a:t>
            </a:r>
            <a:r>
              <a:rPr dirty="0" err="1"/>
              <a:t>cyberattacker</a:t>
            </a:r>
            <a:r>
              <a:rPr dirty="0"/>
              <a:t>.</a:t>
            </a:r>
            <a:endParaRPr lang="en-US" dirty="0"/>
          </a:p>
          <a:p>
            <a:pPr>
              <a:spcAft>
                <a:spcPts val="600"/>
              </a:spcAft>
              <a:buFont typeface="Arial" panose="020B0604020202020204" pitchFamily="34" charset="0"/>
              <a:buChar char="•"/>
            </a:pPr>
            <a:r>
              <a:rPr dirty="0" err="1"/>
              <a:t>Genomförande</a:t>
            </a:r>
            <a:r>
              <a:rPr dirty="0"/>
              <a:t> </a:t>
            </a:r>
            <a:r>
              <a:rPr dirty="0" err="1"/>
              <a:t>skapar</a:t>
            </a:r>
            <a:r>
              <a:rPr dirty="0"/>
              <a:t> </a:t>
            </a:r>
            <a:r>
              <a:rPr dirty="0" err="1"/>
              <a:t>ett</a:t>
            </a:r>
            <a:r>
              <a:rPr dirty="0"/>
              <a:t> robust system för </a:t>
            </a:r>
            <a:r>
              <a:rPr dirty="0" err="1"/>
              <a:t>säker</a:t>
            </a:r>
            <a:r>
              <a:rPr dirty="0"/>
              <a:t> </a:t>
            </a:r>
            <a:r>
              <a:rPr dirty="0" err="1"/>
              <a:t>hantering</a:t>
            </a:r>
            <a:r>
              <a:rPr dirty="0"/>
              <a:t> av information.</a:t>
            </a:r>
            <a:endParaRPr lang="en-US" dirty="0"/>
          </a:p>
        </p:txBody>
      </p:sp>
      <p:pic>
        <p:nvPicPr>
          <p:cNvPr id="8" name="Content Placeholder 4" descr="dator, tangentbord, koncept Bild:SÄKERHET">
            <a:extLst>
              <a:ext uri="{FF2B5EF4-FFF2-40B4-BE49-F238E27FC236}">
                <a16:creationId xmlns:a16="http://schemas.microsoft.com/office/drawing/2014/main" id="{5D2B29E4-D982-74C1-571C-8765A4863D01}"/>
              </a:ext>
            </a:extLst>
          </p:cNvPr>
          <p:cNvPicPr>
            <a:picLocks noGrp="1" noChangeAspect="1"/>
          </p:cNvPicPr>
          <p:nvPr/>
        </p:nvPicPr>
        <p:blipFill>
          <a:blip r:embed="rId2"/>
          <a:srcRect l="23228" r="3021" b="-2"/>
          <a:stretch>
            <a:fillRect/>
          </a:stretch>
        </p:blipFill>
        <p:spPr>
          <a:xfrm>
            <a:off x="587375" y="476250"/>
            <a:ext cx="5400675" cy="5400675"/>
          </a:xfrm>
          <a:prstGeom prst="rect">
            <a:avLst/>
          </a:prstGeom>
          <a:noFill/>
        </p:spPr>
      </p:pic>
      <p:sp>
        <p:nvSpPr>
          <p:cNvPr id="9" name="Title 1">
            <a:extLst>
              <a:ext uri="{FF2B5EF4-FFF2-40B4-BE49-F238E27FC236}">
                <a16:creationId xmlns:a16="http://schemas.microsoft.com/office/drawing/2014/main" id="{28174839-9EDE-55D4-248C-7CC1C10A7015}"/>
              </a:ext>
            </a:extLst>
          </p:cNvPr>
          <p:cNvSpPr>
            <a:spLocks noGrp="1"/>
          </p:cNvSpPr>
          <p:nvPr/>
        </p:nvSpPr>
        <p:spPr>
          <a:xfrm>
            <a:off x="7140575" y="495300"/>
            <a:ext cx="4464050" cy="1368425"/>
          </a:xfrm>
          <a:prstGeom prst="rect">
            <a:avLst/>
          </a:prstGeom>
        </p:spPr>
        <p:txBody>
          <a:bodyPr vert="horz" lIns="0" tIns="0" rIns="0" bIns="0" rtlCol="0" anchor="t" anchorCtr="0">
            <a:normAutofit fontScale="60000" lnSpcReduction="20000"/>
          </a:bodyPr>
          <a:lstStyle>
            <a:lvl1pPr algn="l" defTabSz="914400" rtl="0" eaLnBrk="1" latinLnBrk="0" hangingPunct="1">
              <a:lnSpc>
                <a:spcPts val="4320"/>
              </a:lnSpc>
              <a:spcBef>
                <a:spcPct val="0"/>
              </a:spcBef>
              <a:buNone/>
              <a:defRPr sz="3600" b="0" i="0" kern="1200">
                <a:solidFill>
                  <a:schemeClr val="bg1"/>
                </a:solidFill>
                <a:latin typeface="+mj-lt"/>
                <a:ea typeface="+mj-ea"/>
                <a:cs typeface="+mj-cs"/>
              </a:defRPr>
            </a:lvl1pPr>
          </a:lstStyle>
          <a:p>
            <a:r>
              <a:rPr lang="en-US" dirty="0" err="1"/>
              <a:t>Arbeta</a:t>
            </a:r>
            <a:r>
              <a:rPr lang="en-US" dirty="0"/>
              <a:t> med </a:t>
            </a:r>
            <a:r>
              <a:rPr lang="en-US" dirty="0" err="1"/>
              <a:t>informationssäkerhet</a:t>
            </a:r>
            <a:br>
              <a:rPr lang="en-US" dirty="0"/>
            </a:br>
            <a:r>
              <a:rPr lang="en-US" dirty="0"/>
              <a:t>ISO 27001</a:t>
            </a:r>
          </a:p>
        </p:txBody>
      </p:sp>
      <p:sp>
        <p:nvSpPr>
          <p:cNvPr id="10" name="Content Placeholder 3">
            <a:extLst>
              <a:ext uri="{FF2B5EF4-FFF2-40B4-BE49-F238E27FC236}">
                <a16:creationId xmlns:a16="http://schemas.microsoft.com/office/drawing/2014/main" id="{E5E7B4B8-41AE-3355-4018-D65B34C49734}"/>
              </a:ext>
            </a:extLst>
          </p:cNvPr>
          <p:cNvSpPr>
            <a:spLocks noGrp="1"/>
          </p:cNvSpPr>
          <p:nvPr/>
        </p:nvSpPr>
        <p:spPr>
          <a:xfrm>
            <a:off x="7140575" y="2494938"/>
            <a:ext cx="4464050" cy="3384550"/>
          </a:xfrm>
          <a:prstGeom prst="rect">
            <a:avLst/>
          </a:prstGeom>
        </p:spPr>
        <p:txBody>
          <a:bodyPr vert="horz" lIns="0" tIns="0" rIns="0" bIns="0" rtlCol="0">
            <a:normAutofit/>
          </a:bodyPr>
          <a:lstStyle>
            <a:lvl1pPr marL="285750" indent="-285750" algn="l" defTabSz="914400" rtl="0" eaLnBrk="1" latinLnBrk="0" hangingPunct="1">
              <a:lnSpc>
                <a:spcPct val="110000"/>
              </a:lnSpc>
              <a:spcBef>
                <a:spcPts val="0"/>
              </a:spcBef>
              <a:spcAft>
                <a:spcPts val="0"/>
              </a:spcAft>
              <a:buClr>
                <a:schemeClr val="bg1"/>
              </a:buClr>
              <a:buFont typeface="Arial" panose="020B0604020202020204" pitchFamily="34" charset="0"/>
              <a:buChar char="•"/>
              <a:defRPr sz="1600" b="0" i="0" kern="1200">
                <a:solidFill>
                  <a:schemeClr val="bg1"/>
                </a:solidFill>
                <a:latin typeface="+mn-lt"/>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bg1"/>
              </a:buClr>
              <a:buFont typeface="Arial" panose="020B0604020202020204" pitchFamily="34" charset="0"/>
              <a:buChar char="•"/>
              <a:defRPr sz="1600" b="0" i="0" kern="1200">
                <a:solidFill>
                  <a:schemeClr val="bg1"/>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bg1"/>
              </a:buClr>
              <a:buFont typeface="Arial" panose="020B0604020202020204" pitchFamily="34" charset="0"/>
              <a:buChar char="•"/>
              <a:defRPr sz="1600" b="0" i="0" kern="1200">
                <a:solidFill>
                  <a:schemeClr val="bg1"/>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bg1"/>
              </a:buClr>
              <a:buFont typeface="Arial" panose="020B0604020202020204" pitchFamily="34" charset="0"/>
              <a:buChar char="•"/>
              <a:defRPr sz="1600" b="0" i="0" kern="1200">
                <a:solidFill>
                  <a:schemeClr val="bg1"/>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bg1"/>
              </a:buClr>
              <a:buFont typeface="Arial" panose="020B0604020202020204" pitchFamily="34" charset="0"/>
              <a:buChar char="•"/>
              <a:defRPr sz="1600" b="0" i="0" kern="1200">
                <a:solidFill>
                  <a:schemeClr val="bg1"/>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a:spcAft>
                <a:spcPts val="600"/>
              </a:spcAft>
              <a:buFont typeface="Arial" panose="020B0604020202020204" pitchFamily="34" charset="0"/>
              <a:buChar char="•"/>
            </a:pPr>
            <a:r>
              <a:rPr dirty="0"/>
              <a:t>ISO 27001 </a:t>
            </a:r>
            <a:r>
              <a:rPr dirty="0" err="1"/>
              <a:t>är</a:t>
            </a:r>
            <a:r>
              <a:rPr dirty="0"/>
              <a:t> </a:t>
            </a:r>
            <a:r>
              <a:rPr dirty="0" err="1"/>
              <a:t>en</a:t>
            </a:r>
            <a:r>
              <a:rPr dirty="0"/>
              <a:t> </a:t>
            </a:r>
            <a:r>
              <a:rPr dirty="0" err="1"/>
              <a:t>internationell</a:t>
            </a:r>
            <a:r>
              <a:rPr dirty="0"/>
              <a:t> standard för </a:t>
            </a:r>
            <a:r>
              <a:rPr dirty="0" err="1"/>
              <a:t>informationssäkerhet</a:t>
            </a:r>
            <a:r>
              <a:rPr dirty="0"/>
              <a:t>.</a:t>
            </a:r>
            <a:endParaRPr lang="en-US" dirty="0"/>
          </a:p>
          <a:p>
            <a:pPr>
              <a:spcAft>
                <a:spcPts val="600"/>
              </a:spcAft>
              <a:buFont typeface="Arial" panose="020B0604020202020204" pitchFamily="34" charset="0"/>
              <a:buChar char="•"/>
            </a:pPr>
            <a:r>
              <a:rPr dirty="0" err="1"/>
              <a:t>Standarden</a:t>
            </a:r>
            <a:r>
              <a:rPr dirty="0"/>
              <a:t> </a:t>
            </a:r>
            <a:r>
              <a:rPr dirty="0" err="1"/>
              <a:t>hjälper</a:t>
            </a:r>
            <a:r>
              <a:rPr dirty="0"/>
              <a:t> </a:t>
            </a:r>
            <a:r>
              <a:rPr dirty="0" err="1"/>
              <a:t>organisationer</a:t>
            </a:r>
            <a:r>
              <a:rPr dirty="0"/>
              <a:t> </a:t>
            </a:r>
            <a:r>
              <a:rPr dirty="0" err="1"/>
              <a:t>att</a:t>
            </a:r>
            <a:r>
              <a:rPr dirty="0"/>
              <a:t> </a:t>
            </a:r>
            <a:r>
              <a:rPr dirty="0" err="1"/>
              <a:t>hantera</a:t>
            </a:r>
            <a:r>
              <a:rPr dirty="0"/>
              <a:t> </a:t>
            </a:r>
            <a:r>
              <a:rPr dirty="0" err="1"/>
              <a:t>informationsrisker</a:t>
            </a:r>
            <a:r>
              <a:rPr dirty="0"/>
              <a:t> </a:t>
            </a:r>
            <a:r>
              <a:rPr dirty="0" err="1"/>
              <a:t>systematiskt</a:t>
            </a:r>
            <a:r>
              <a:rPr dirty="0"/>
              <a:t>.</a:t>
            </a:r>
            <a:endParaRPr lang="en-US" dirty="0"/>
          </a:p>
          <a:p>
            <a:pPr>
              <a:spcAft>
                <a:spcPts val="600"/>
              </a:spcAft>
              <a:buFont typeface="Arial" panose="020B0604020202020204" pitchFamily="34" charset="0"/>
              <a:buChar char="•"/>
            </a:pPr>
            <a:r>
              <a:rPr dirty="0"/>
              <a:t>Den </a:t>
            </a:r>
            <a:r>
              <a:rPr dirty="0" err="1"/>
              <a:t>inkluderar</a:t>
            </a:r>
            <a:r>
              <a:rPr dirty="0"/>
              <a:t> </a:t>
            </a:r>
            <a:r>
              <a:rPr dirty="0" err="1"/>
              <a:t>riskbedömning</a:t>
            </a:r>
            <a:r>
              <a:rPr dirty="0"/>
              <a:t>, </a:t>
            </a:r>
            <a:r>
              <a:rPr dirty="0" err="1"/>
              <a:t>säkerhetskontroller</a:t>
            </a:r>
            <a:r>
              <a:rPr dirty="0"/>
              <a:t> </a:t>
            </a:r>
            <a:r>
              <a:rPr dirty="0" err="1"/>
              <a:t>och</a:t>
            </a:r>
            <a:r>
              <a:rPr dirty="0"/>
              <a:t> </a:t>
            </a:r>
            <a:r>
              <a:rPr dirty="0" err="1"/>
              <a:t>kontinuerlig</a:t>
            </a:r>
            <a:r>
              <a:rPr dirty="0"/>
              <a:t> </a:t>
            </a:r>
            <a:r>
              <a:rPr dirty="0" err="1"/>
              <a:t>förbättring</a:t>
            </a:r>
            <a:r>
              <a:rPr dirty="0"/>
              <a:t>.</a:t>
            </a:r>
            <a:endParaRPr lang="en-US" dirty="0"/>
          </a:p>
          <a:p>
            <a:pPr>
              <a:spcAft>
                <a:spcPts val="600"/>
              </a:spcAft>
              <a:buFont typeface="Arial" panose="020B0604020202020204" pitchFamily="34" charset="0"/>
              <a:buChar char="•"/>
            </a:pPr>
            <a:r>
              <a:rPr dirty="0"/>
              <a:t>ISO 27001 </a:t>
            </a:r>
            <a:r>
              <a:rPr dirty="0" err="1"/>
              <a:t>stärker</a:t>
            </a:r>
            <a:r>
              <a:rPr dirty="0"/>
              <a:t> </a:t>
            </a:r>
            <a:r>
              <a:rPr dirty="0" err="1"/>
              <a:t>dataskydd</a:t>
            </a:r>
            <a:r>
              <a:rPr dirty="0"/>
              <a:t> </a:t>
            </a:r>
            <a:r>
              <a:rPr dirty="0" err="1"/>
              <a:t>och</a:t>
            </a:r>
            <a:r>
              <a:rPr dirty="0"/>
              <a:t> </a:t>
            </a:r>
            <a:r>
              <a:rPr dirty="0" err="1"/>
              <a:t>hjälper</a:t>
            </a:r>
            <a:r>
              <a:rPr dirty="0"/>
              <a:t> till </a:t>
            </a:r>
            <a:r>
              <a:rPr dirty="0" err="1"/>
              <a:t>att</a:t>
            </a:r>
            <a:r>
              <a:rPr dirty="0"/>
              <a:t> </a:t>
            </a:r>
            <a:r>
              <a:rPr dirty="0" err="1"/>
              <a:t>förebygga</a:t>
            </a:r>
            <a:r>
              <a:rPr dirty="0"/>
              <a:t> </a:t>
            </a:r>
            <a:r>
              <a:rPr dirty="0" err="1"/>
              <a:t>cyberattacker</a:t>
            </a:r>
            <a:r>
              <a:rPr dirty="0"/>
              <a:t>.</a:t>
            </a:r>
            <a:endParaRPr lang="en-US" dirty="0"/>
          </a:p>
          <a:p>
            <a:pPr>
              <a:spcAft>
                <a:spcPts val="600"/>
              </a:spcAft>
              <a:buFont typeface="Arial" panose="020B0604020202020204" pitchFamily="34" charset="0"/>
              <a:buChar char="•"/>
            </a:pPr>
            <a:r>
              <a:rPr dirty="0" err="1"/>
              <a:t>Genomförande</a:t>
            </a:r>
            <a:r>
              <a:rPr dirty="0"/>
              <a:t> </a:t>
            </a:r>
            <a:r>
              <a:rPr dirty="0" err="1"/>
              <a:t>skapar</a:t>
            </a:r>
            <a:r>
              <a:rPr dirty="0"/>
              <a:t> </a:t>
            </a:r>
            <a:r>
              <a:rPr dirty="0" err="1"/>
              <a:t>ett</a:t>
            </a:r>
            <a:r>
              <a:rPr dirty="0"/>
              <a:t> robust system för </a:t>
            </a:r>
            <a:r>
              <a:rPr dirty="0" err="1"/>
              <a:t>säker</a:t>
            </a:r>
            <a:r>
              <a:rPr dirty="0"/>
              <a:t> </a:t>
            </a:r>
            <a:r>
              <a:rPr dirty="0" err="1"/>
              <a:t>hantering</a:t>
            </a:r>
            <a:r>
              <a:rPr dirty="0"/>
              <a:t> av information.</a:t>
            </a:r>
            <a:endParaRPr lang="en-US" dirty="0"/>
          </a:p>
        </p:txBody>
      </p:sp>
    </p:spTree>
    <p:extLst>
      <p:ext uri="{BB962C8B-B14F-4D97-AF65-F5344CB8AC3E}">
        <p14:creationId xmlns:p14="http://schemas.microsoft.com/office/powerpoint/2010/main" val="2914590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odern bakgrund skapad från grunden genom en designprocess i flera steg">
            <a:extLst>
              <a:ext uri="{FF2B5EF4-FFF2-40B4-BE49-F238E27FC236}">
                <a16:creationId xmlns:a16="http://schemas.microsoft.com/office/drawing/2014/main" id="{EDC9A21D-5C26-4A48-BE72-F4EA2822C717}"/>
              </a:ext>
            </a:extLst>
          </p:cNvPr>
          <p:cNvPicPr>
            <a:picLocks noGrp="1" noChangeAspect="1"/>
          </p:cNvPicPr>
          <p:nvPr>
            <p:ph type="pic" sz="quarter" idx="14"/>
          </p:nvPr>
        </p:nvPicPr>
        <p:blipFill>
          <a:blip r:embed="rId3"/>
          <a:srcRect l="6324" r="32339"/>
          <a:stretch>
            <a:fillRect/>
          </a:stretch>
        </p:blipFill>
        <p:spPr>
          <a:xfrm>
            <a:off x="-1093099" y="10"/>
            <a:ext cx="6325499" cy="6857990"/>
          </a:xfrm>
          <a:prstGeom prst="rect">
            <a:avLst/>
          </a:prstGeom>
          <a:noFill/>
        </p:spPr>
      </p:pic>
      <p:sp>
        <p:nvSpPr>
          <p:cNvPr id="2" name="Title 1">
            <a:extLst>
              <a:ext uri="{FF2B5EF4-FFF2-40B4-BE49-F238E27FC236}">
                <a16:creationId xmlns:a16="http://schemas.microsoft.com/office/drawing/2014/main" id="{E8A93C53-59A8-7C12-3994-63D433F73602}"/>
              </a:ext>
            </a:extLst>
          </p:cNvPr>
          <p:cNvSpPr>
            <a:spLocks noGrp="1"/>
          </p:cNvSpPr>
          <p:nvPr>
            <p:ph type="title"/>
          </p:nvPr>
        </p:nvSpPr>
        <p:spPr>
          <a:xfrm>
            <a:off x="6203951" y="487551"/>
            <a:ext cx="5400674" cy="1368425"/>
          </a:xfrm>
        </p:spPr>
        <p:txBody>
          <a:bodyPr anchor="t">
            <a:normAutofit/>
          </a:bodyPr>
          <a:lstStyle/>
          <a:p>
            <a:r>
              <a:rPr lang="en-US" dirty="0"/>
              <a:t>Nu </a:t>
            </a:r>
            <a:r>
              <a:rPr lang="en-US" dirty="0" err="1"/>
              <a:t>kommer</a:t>
            </a:r>
            <a:r>
              <a:rPr lang="en-US" dirty="0"/>
              <a:t> NIS2 </a:t>
            </a:r>
          </a:p>
        </p:txBody>
      </p:sp>
      <p:sp>
        <p:nvSpPr>
          <p:cNvPr id="4" name="Content Placeholder 3">
            <a:extLst>
              <a:ext uri="{FF2B5EF4-FFF2-40B4-BE49-F238E27FC236}">
                <a16:creationId xmlns:a16="http://schemas.microsoft.com/office/drawing/2014/main" id="{A772E397-E8E1-37BD-3970-D3E2C9F41D7D}"/>
              </a:ext>
            </a:extLst>
          </p:cNvPr>
          <p:cNvSpPr>
            <a:spLocks noGrp="1"/>
          </p:cNvSpPr>
          <p:nvPr>
            <p:ph type="body" sz="quarter" idx="13"/>
          </p:nvPr>
        </p:nvSpPr>
        <p:spPr>
          <a:xfrm>
            <a:off x="6203950" y="1513496"/>
            <a:ext cx="5400674" cy="3345475"/>
          </a:xfrm>
        </p:spPr>
        <p:txBody>
          <a:bodyPr vert="horz" lIns="0" tIns="0" rIns="0" bIns="0" rtlCol="0" anchor="t">
            <a:normAutofit/>
          </a:bodyPr>
          <a:lstStyle/>
          <a:p>
            <a:pPr>
              <a:spcAft>
                <a:spcPts val="600"/>
              </a:spcAft>
            </a:pPr>
            <a:r>
              <a:rPr lang="en-US" dirty="0">
                <a:ea typeface="Yu Gothic Light"/>
              </a:rPr>
              <a:t>Ska </a:t>
            </a:r>
            <a:r>
              <a:rPr lang="en-US" dirty="0" err="1">
                <a:ea typeface="Yu Gothic Light"/>
              </a:rPr>
              <a:t>börja</a:t>
            </a:r>
            <a:r>
              <a:rPr lang="en-US" dirty="0">
                <a:ea typeface="Yu Gothic Light"/>
              </a:rPr>
              <a:t> </a:t>
            </a:r>
            <a:r>
              <a:rPr lang="en-US" dirty="0" err="1">
                <a:ea typeface="Yu Gothic Light"/>
              </a:rPr>
              <a:t>gälla</a:t>
            </a:r>
            <a:r>
              <a:rPr lang="en-US" dirty="0">
                <a:ea typeface="Yu Gothic Light"/>
              </a:rPr>
              <a:t> 15 Januari 2026</a:t>
            </a:r>
          </a:p>
          <a:p>
            <a:pPr>
              <a:spcAft>
                <a:spcPts val="600"/>
              </a:spcAft>
              <a:buFont typeface="Arial" panose="020B0604020202020204" pitchFamily="34" charset="0"/>
              <a:buChar char="•"/>
            </a:pPr>
            <a:r>
              <a:rPr dirty="0">
                <a:ea typeface="Yu Gothic Light"/>
              </a:rPr>
              <a:t>NIS2 </a:t>
            </a:r>
            <a:r>
              <a:rPr dirty="0" err="1">
                <a:ea typeface="Yu Gothic Light"/>
              </a:rPr>
              <a:t>är</a:t>
            </a:r>
            <a:r>
              <a:rPr dirty="0">
                <a:ea typeface="Yu Gothic Light"/>
              </a:rPr>
              <a:t> </a:t>
            </a:r>
            <a:r>
              <a:rPr dirty="0" err="1">
                <a:ea typeface="Yu Gothic Light"/>
              </a:rPr>
              <a:t>ett</a:t>
            </a:r>
            <a:r>
              <a:rPr dirty="0">
                <a:ea typeface="Yu Gothic Light"/>
              </a:rPr>
              <a:t> EU-</a:t>
            </a:r>
            <a:r>
              <a:rPr dirty="0" err="1">
                <a:ea typeface="Yu Gothic Light"/>
              </a:rPr>
              <a:t>direktiv</a:t>
            </a:r>
            <a:r>
              <a:rPr dirty="0">
                <a:ea typeface="Yu Gothic Light"/>
              </a:rPr>
              <a:t> för </a:t>
            </a:r>
            <a:r>
              <a:rPr dirty="0" err="1">
                <a:ea typeface="Yu Gothic Light"/>
              </a:rPr>
              <a:t>att</a:t>
            </a:r>
            <a:r>
              <a:rPr dirty="0">
                <a:ea typeface="Yu Gothic Light"/>
              </a:rPr>
              <a:t> </a:t>
            </a:r>
            <a:r>
              <a:rPr dirty="0" err="1">
                <a:ea typeface="Yu Gothic Light"/>
              </a:rPr>
              <a:t>stärka</a:t>
            </a:r>
            <a:r>
              <a:rPr dirty="0">
                <a:ea typeface="Yu Gothic Light"/>
              </a:rPr>
              <a:t> </a:t>
            </a:r>
            <a:r>
              <a:rPr dirty="0" err="1">
                <a:ea typeface="Yu Gothic Light"/>
              </a:rPr>
              <a:t>cybersäkerheten</a:t>
            </a:r>
            <a:r>
              <a:rPr dirty="0">
                <a:ea typeface="Yu Gothic Light"/>
              </a:rPr>
              <a:t> </a:t>
            </a:r>
            <a:r>
              <a:rPr dirty="0" err="1">
                <a:ea typeface="Yu Gothic Light"/>
              </a:rPr>
              <a:t>inom</a:t>
            </a:r>
            <a:r>
              <a:rPr dirty="0">
                <a:ea typeface="Yu Gothic Light"/>
              </a:rPr>
              <a:t> </a:t>
            </a:r>
            <a:r>
              <a:rPr dirty="0" err="1">
                <a:ea typeface="Yu Gothic Light"/>
              </a:rPr>
              <a:t>kritisk</a:t>
            </a:r>
            <a:r>
              <a:rPr dirty="0">
                <a:ea typeface="Yu Gothic Light"/>
              </a:rPr>
              <a:t> </a:t>
            </a:r>
            <a:r>
              <a:rPr dirty="0" err="1">
                <a:ea typeface="Yu Gothic Light"/>
              </a:rPr>
              <a:t>infrastruktur</a:t>
            </a:r>
            <a:r>
              <a:rPr dirty="0">
                <a:ea typeface="Yu Gothic Light"/>
              </a:rPr>
              <a:t>.</a:t>
            </a:r>
            <a:endParaRPr lang="en-US" dirty="0">
              <a:ea typeface="Yu Gothic Light"/>
            </a:endParaRPr>
          </a:p>
          <a:p>
            <a:pPr>
              <a:spcAft>
                <a:spcPts val="600"/>
              </a:spcAft>
              <a:buFont typeface="Arial" panose="020B0604020202020204" pitchFamily="34" charset="0"/>
              <a:buChar char="•"/>
            </a:pPr>
            <a:r>
              <a:rPr dirty="0" err="1">
                <a:ea typeface="Yu Gothic Light"/>
              </a:rPr>
              <a:t>Utökade</a:t>
            </a:r>
            <a:r>
              <a:rPr dirty="0">
                <a:ea typeface="Yu Gothic Light"/>
              </a:rPr>
              <a:t> </a:t>
            </a:r>
            <a:r>
              <a:rPr dirty="0" err="1">
                <a:ea typeface="Yu Gothic Light"/>
              </a:rPr>
              <a:t>säkerhetskrav</a:t>
            </a:r>
            <a:r>
              <a:rPr dirty="0">
                <a:ea typeface="Yu Gothic Light"/>
              </a:rPr>
              <a:t> </a:t>
            </a:r>
            <a:r>
              <a:rPr dirty="0" err="1">
                <a:ea typeface="Yu Gothic Light"/>
              </a:rPr>
              <a:t>och</a:t>
            </a:r>
            <a:r>
              <a:rPr dirty="0">
                <a:ea typeface="Yu Gothic Light"/>
              </a:rPr>
              <a:t> </a:t>
            </a:r>
            <a:r>
              <a:rPr dirty="0" err="1">
                <a:ea typeface="Yu Gothic Light"/>
              </a:rPr>
              <a:t>bredare</a:t>
            </a:r>
            <a:r>
              <a:rPr dirty="0">
                <a:ea typeface="Yu Gothic Light"/>
              </a:rPr>
              <a:t> </a:t>
            </a:r>
            <a:r>
              <a:rPr dirty="0" err="1">
                <a:ea typeface="Yu Gothic Light"/>
              </a:rPr>
              <a:t>tillämpningsområde</a:t>
            </a:r>
            <a:r>
              <a:rPr dirty="0">
                <a:ea typeface="Yu Gothic Light"/>
              </a:rPr>
              <a:t> </a:t>
            </a:r>
            <a:r>
              <a:rPr dirty="0" err="1">
                <a:ea typeface="Yu Gothic Light"/>
              </a:rPr>
              <a:t>jämfört</a:t>
            </a:r>
            <a:r>
              <a:rPr dirty="0">
                <a:ea typeface="Yu Gothic Light"/>
              </a:rPr>
              <a:t> med </a:t>
            </a:r>
            <a:r>
              <a:rPr dirty="0" err="1">
                <a:ea typeface="Yu Gothic Light"/>
              </a:rPr>
              <a:t>tidigare</a:t>
            </a:r>
            <a:r>
              <a:rPr dirty="0">
                <a:ea typeface="Yu Gothic Light"/>
              </a:rPr>
              <a:t> NIS.</a:t>
            </a:r>
            <a:endParaRPr lang="en-US" dirty="0">
              <a:ea typeface="Yu Gothic Light"/>
            </a:endParaRPr>
          </a:p>
          <a:p>
            <a:pPr>
              <a:spcAft>
                <a:spcPts val="600"/>
              </a:spcAft>
              <a:buFont typeface="Arial" panose="020B0604020202020204" pitchFamily="34" charset="0"/>
              <a:buChar char="•"/>
            </a:pPr>
            <a:r>
              <a:rPr dirty="0" err="1">
                <a:ea typeface="Yu Gothic Light"/>
              </a:rPr>
              <a:t>Strängare</a:t>
            </a:r>
            <a:r>
              <a:rPr dirty="0">
                <a:ea typeface="Yu Gothic Light"/>
              </a:rPr>
              <a:t> </a:t>
            </a:r>
            <a:r>
              <a:rPr dirty="0" err="1">
                <a:ea typeface="Yu Gothic Light"/>
              </a:rPr>
              <a:t>åtgärder</a:t>
            </a:r>
            <a:r>
              <a:rPr dirty="0">
                <a:ea typeface="Yu Gothic Light"/>
              </a:rPr>
              <a:t> </a:t>
            </a:r>
            <a:r>
              <a:rPr dirty="0" err="1">
                <a:ea typeface="Yu Gothic Light"/>
              </a:rPr>
              <a:t>och</a:t>
            </a:r>
            <a:r>
              <a:rPr dirty="0">
                <a:ea typeface="Yu Gothic Light"/>
              </a:rPr>
              <a:t> </a:t>
            </a:r>
            <a:r>
              <a:rPr dirty="0" err="1">
                <a:ea typeface="Yu Gothic Light"/>
              </a:rPr>
              <a:t>sanktioner</a:t>
            </a:r>
            <a:r>
              <a:rPr dirty="0">
                <a:ea typeface="Yu Gothic Light"/>
              </a:rPr>
              <a:t> för </a:t>
            </a:r>
            <a:r>
              <a:rPr dirty="0" err="1">
                <a:ea typeface="Yu Gothic Light"/>
              </a:rPr>
              <a:t>att</a:t>
            </a:r>
            <a:r>
              <a:rPr dirty="0">
                <a:ea typeface="Yu Gothic Light"/>
              </a:rPr>
              <a:t> </a:t>
            </a:r>
            <a:r>
              <a:rPr dirty="0" err="1">
                <a:ea typeface="Yu Gothic Light"/>
              </a:rPr>
              <a:t>säkerställa</a:t>
            </a:r>
            <a:r>
              <a:rPr dirty="0">
                <a:ea typeface="Yu Gothic Light"/>
              </a:rPr>
              <a:t> </a:t>
            </a:r>
            <a:r>
              <a:rPr dirty="0" err="1">
                <a:ea typeface="Yu Gothic Light"/>
              </a:rPr>
              <a:t>efterlevnad</a:t>
            </a:r>
            <a:r>
              <a:rPr dirty="0">
                <a:ea typeface="Yu Gothic Light"/>
              </a:rPr>
              <a:t>.</a:t>
            </a:r>
            <a:endParaRPr lang="en-US" dirty="0">
              <a:ea typeface="Yu Gothic Light"/>
            </a:endParaRPr>
          </a:p>
          <a:p>
            <a:pPr>
              <a:spcAft>
                <a:spcPts val="600"/>
              </a:spcAft>
              <a:buFont typeface="Arial" panose="020B0604020202020204" pitchFamily="34" charset="0"/>
              <a:buChar char="•"/>
            </a:pPr>
            <a:r>
              <a:rPr dirty="0" err="1">
                <a:ea typeface="Yu Gothic Light"/>
              </a:rPr>
              <a:t>Företag</a:t>
            </a:r>
            <a:r>
              <a:rPr dirty="0">
                <a:ea typeface="Yu Gothic Light"/>
              </a:rPr>
              <a:t> </a:t>
            </a:r>
            <a:r>
              <a:rPr dirty="0" err="1">
                <a:ea typeface="Yu Gothic Light"/>
              </a:rPr>
              <a:t>och</a:t>
            </a:r>
            <a:r>
              <a:rPr dirty="0">
                <a:ea typeface="Yu Gothic Light"/>
              </a:rPr>
              <a:t> </a:t>
            </a:r>
            <a:r>
              <a:rPr dirty="0" err="1">
                <a:ea typeface="Yu Gothic Light"/>
              </a:rPr>
              <a:t>myndigheter</a:t>
            </a:r>
            <a:r>
              <a:rPr dirty="0">
                <a:ea typeface="Yu Gothic Light"/>
              </a:rPr>
              <a:t> </a:t>
            </a:r>
            <a:r>
              <a:rPr dirty="0" err="1">
                <a:ea typeface="Yu Gothic Light"/>
              </a:rPr>
              <a:t>måste</a:t>
            </a:r>
            <a:r>
              <a:rPr dirty="0">
                <a:ea typeface="Yu Gothic Light"/>
              </a:rPr>
              <a:t> </a:t>
            </a:r>
            <a:r>
              <a:rPr dirty="0" err="1">
                <a:ea typeface="Yu Gothic Light"/>
              </a:rPr>
              <a:t>implementera</a:t>
            </a:r>
            <a:r>
              <a:rPr dirty="0">
                <a:ea typeface="Yu Gothic Light"/>
              </a:rPr>
              <a:t> </a:t>
            </a:r>
            <a:r>
              <a:rPr dirty="0" err="1">
                <a:ea typeface="Yu Gothic Light"/>
              </a:rPr>
              <a:t>säkerhetsåtgärder</a:t>
            </a:r>
            <a:r>
              <a:rPr dirty="0">
                <a:ea typeface="Yu Gothic Light"/>
              </a:rPr>
              <a:t> </a:t>
            </a:r>
            <a:r>
              <a:rPr dirty="0" err="1">
                <a:ea typeface="Yu Gothic Light"/>
              </a:rPr>
              <a:t>och</a:t>
            </a:r>
            <a:r>
              <a:rPr dirty="0">
                <a:ea typeface="Yu Gothic Light"/>
              </a:rPr>
              <a:t> </a:t>
            </a:r>
            <a:r>
              <a:rPr dirty="0" err="1">
                <a:ea typeface="Yu Gothic Light"/>
              </a:rPr>
              <a:t>rapportera</a:t>
            </a:r>
            <a:r>
              <a:rPr dirty="0">
                <a:ea typeface="Yu Gothic Light"/>
              </a:rPr>
              <a:t> </a:t>
            </a:r>
            <a:r>
              <a:rPr dirty="0" err="1">
                <a:ea typeface="Yu Gothic Light"/>
              </a:rPr>
              <a:t>incidenter</a:t>
            </a:r>
            <a:r>
              <a:rPr dirty="0">
                <a:ea typeface="Yu Gothic Light"/>
              </a:rPr>
              <a:t>.</a:t>
            </a:r>
            <a:endParaRPr lang="en-US" dirty="0">
              <a:ea typeface="Yu Gothic Light"/>
            </a:endParaRPr>
          </a:p>
          <a:p>
            <a:pPr>
              <a:spcAft>
                <a:spcPts val="600"/>
              </a:spcAft>
              <a:buFont typeface="Arial" panose="020B0604020202020204" pitchFamily="34" charset="0"/>
              <a:buChar char="•"/>
            </a:pPr>
            <a:r>
              <a:rPr dirty="0" err="1">
                <a:ea typeface="Yu Gothic Light"/>
              </a:rPr>
              <a:t>Direktivet</a:t>
            </a:r>
            <a:r>
              <a:rPr dirty="0">
                <a:ea typeface="Yu Gothic Light"/>
              </a:rPr>
              <a:t> </a:t>
            </a:r>
            <a:r>
              <a:rPr dirty="0" err="1">
                <a:ea typeface="Yu Gothic Light"/>
              </a:rPr>
              <a:t>främjar</a:t>
            </a:r>
            <a:r>
              <a:rPr dirty="0">
                <a:ea typeface="Yu Gothic Light"/>
              </a:rPr>
              <a:t> </a:t>
            </a:r>
            <a:r>
              <a:rPr dirty="0" err="1">
                <a:ea typeface="Yu Gothic Light"/>
              </a:rPr>
              <a:t>harmonisering</a:t>
            </a:r>
            <a:r>
              <a:rPr dirty="0">
                <a:ea typeface="Yu Gothic Light"/>
              </a:rPr>
              <a:t> </a:t>
            </a:r>
            <a:r>
              <a:rPr dirty="0" err="1">
                <a:ea typeface="Yu Gothic Light"/>
              </a:rPr>
              <a:t>och</a:t>
            </a:r>
            <a:r>
              <a:rPr dirty="0">
                <a:ea typeface="Yu Gothic Light"/>
              </a:rPr>
              <a:t> </a:t>
            </a:r>
            <a:r>
              <a:rPr dirty="0" err="1">
                <a:ea typeface="Yu Gothic Light"/>
              </a:rPr>
              <a:t>samarbete</a:t>
            </a:r>
            <a:r>
              <a:rPr dirty="0">
                <a:ea typeface="Yu Gothic Light"/>
              </a:rPr>
              <a:t> </a:t>
            </a:r>
            <a:r>
              <a:rPr dirty="0" err="1">
                <a:ea typeface="Yu Gothic Light"/>
              </a:rPr>
              <a:t>mellan</a:t>
            </a:r>
            <a:r>
              <a:rPr dirty="0">
                <a:ea typeface="Yu Gothic Light"/>
              </a:rPr>
              <a:t> EU-</a:t>
            </a:r>
            <a:r>
              <a:rPr dirty="0" err="1">
                <a:ea typeface="Yu Gothic Light"/>
              </a:rPr>
              <a:t>länder</a:t>
            </a:r>
            <a:r>
              <a:rPr dirty="0">
                <a:ea typeface="Yu Gothic Light"/>
              </a:rPr>
              <a:t>.</a:t>
            </a:r>
            <a:endParaRPr lang="en-US" dirty="0">
              <a:ea typeface="Yu Gothic Light"/>
            </a:endParaRPr>
          </a:p>
        </p:txBody>
      </p:sp>
      <p:sp>
        <p:nvSpPr>
          <p:cNvPr id="10" name="Text Placeholder 4">
            <a:extLst>
              <a:ext uri="{FF2B5EF4-FFF2-40B4-BE49-F238E27FC236}">
                <a16:creationId xmlns:a16="http://schemas.microsoft.com/office/drawing/2014/main" id="{28E8742D-ED76-CD4F-1006-2A6E3F7CF93F}"/>
              </a:ext>
            </a:extLst>
          </p:cNvPr>
          <p:cNvSpPr>
            <a:spLocks noGrp="1"/>
          </p:cNvSpPr>
          <p:nvPr>
            <p:ph type="body" sz="quarter" idx="11"/>
          </p:nvPr>
        </p:nvSpPr>
        <p:spPr>
          <a:xfrm>
            <a:off x="6208554" y="271145"/>
            <a:ext cx="5396070" cy="205105"/>
          </a:xfrm>
        </p:spPr>
        <p:txBody>
          <a:bodyPr/>
          <a:lstStyle/>
          <a:p>
            <a:endParaRPr lang="en-US"/>
          </a:p>
        </p:txBody>
      </p:sp>
    </p:spTree>
    <p:extLst>
      <p:ext uri="{BB962C8B-B14F-4D97-AF65-F5344CB8AC3E}">
        <p14:creationId xmlns:p14="http://schemas.microsoft.com/office/powerpoint/2010/main" val="3545376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71CCE-E77D-7076-8DBC-332B41A6493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D84191A-9898-6A63-3BE9-8FA57C11B0AD}"/>
              </a:ext>
            </a:extLst>
          </p:cNvPr>
          <p:cNvSpPr>
            <a:spLocks noGrp="1"/>
          </p:cNvSpPr>
          <p:nvPr>
            <p:ph type="title"/>
          </p:nvPr>
        </p:nvSpPr>
        <p:spPr>
          <a:xfrm>
            <a:off x="596235" y="476249"/>
            <a:ext cx="11215724" cy="748193"/>
          </a:xfrm>
        </p:spPr>
        <p:txBody>
          <a:bodyPr/>
          <a:lstStyle/>
          <a:p>
            <a:pPr>
              <a:lnSpc>
                <a:spcPct val="100000"/>
              </a:lnSpc>
            </a:pPr>
            <a:r>
              <a:rPr lang="en-US" dirty="0" err="1"/>
              <a:t>twoday</a:t>
            </a:r>
            <a:r>
              <a:rPr lang="en-US" dirty="0"/>
              <a:t> </a:t>
            </a:r>
            <a:r>
              <a:rPr lang="en-US" dirty="0" err="1"/>
              <a:t>har</a:t>
            </a:r>
            <a:r>
              <a:rPr lang="en-US" dirty="0"/>
              <a:t> </a:t>
            </a:r>
            <a:r>
              <a:rPr lang="en-US" dirty="0" err="1"/>
              <a:t>fastställda</a:t>
            </a:r>
            <a:r>
              <a:rPr lang="en-US" dirty="0"/>
              <a:t> </a:t>
            </a:r>
            <a:r>
              <a:rPr lang="en-US" dirty="0" err="1"/>
              <a:t>informationspolicys</a:t>
            </a:r>
            <a:r>
              <a:rPr lang="en-US" dirty="0"/>
              <a:t> </a:t>
            </a:r>
            <a:r>
              <a:rPr lang="en-US" dirty="0" err="1"/>
              <a:t>som</a:t>
            </a:r>
            <a:r>
              <a:rPr lang="en-US" dirty="0"/>
              <a:t> </a:t>
            </a:r>
            <a:r>
              <a:rPr lang="en-US" dirty="0" err="1"/>
              <a:t>styr</a:t>
            </a:r>
          </a:p>
        </p:txBody>
      </p:sp>
      <p:sp>
        <p:nvSpPr>
          <p:cNvPr id="6" name="Text Placeholder 5">
            <a:extLst>
              <a:ext uri="{FF2B5EF4-FFF2-40B4-BE49-F238E27FC236}">
                <a16:creationId xmlns:a16="http://schemas.microsoft.com/office/drawing/2014/main" id="{2BEBA94B-A749-931A-6B92-68E60E2F06E4}"/>
              </a:ext>
            </a:extLst>
          </p:cNvPr>
          <p:cNvSpPr>
            <a:spLocks noGrp="1"/>
          </p:cNvSpPr>
          <p:nvPr>
            <p:ph type="body" sz="quarter" idx="11"/>
          </p:nvPr>
        </p:nvSpPr>
        <p:spPr/>
        <p:txBody>
          <a:bodyPr/>
          <a:lstStyle/>
          <a:p>
            <a:r>
              <a:rPr lang="en-SE"/>
              <a:t>Ciceron</a:t>
            </a:r>
          </a:p>
        </p:txBody>
      </p:sp>
      <p:pic>
        <p:nvPicPr>
          <p:cNvPr id="4" name="Picture Placeholder 3" descr="En bild som visar text, stol, tecknad serie, möbler&#10;&#10;AI-genererat innehåll kan vara felaktigt.">
            <a:extLst>
              <a:ext uri="{FF2B5EF4-FFF2-40B4-BE49-F238E27FC236}">
                <a16:creationId xmlns:a16="http://schemas.microsoft.com/office/drawing/2014/main" id="{86B66CC2-005A-23A7-97B7-CF1FEC0CEB7A}"/>
              </a:ext>
            </a:extLst>
          </p:cNvPr>
          <p:cNvPicPr>
            <a:picLocks noGrp="1" noChangeAspect="1"/>
          </p:cNvPicPr>
          <p:nvPr>
            <p:ph type="pic" sz="quarter" idx="12"/>
          </p:nvPr>
        </p:nvPicPr>
        <p:blipFill>
          <a:blip r:embed="rId2"/>
          <a:srcRect l="6449" r="6449"/>
          <a:stretch/>
        </p:blipFill>
        <p:spPr>
          <a:xfrm>
            <a:off x="7674686" y="1841457"/>
            <a:ext cx="3733800" cy="3181350"/>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rgbClr val="C8C8C8"/>
          </a:solidFill>
        </p:spPr>
      </p:pic>
      <p:sp>
        <p:nvSpPr>
          <p:cNvPr id="9" name="Text Placeholder 8">
            <a:extLst>
              <a:ext uri="{FF2B5EF4-FFF2-40B4-BE49-F238E27FC236}">
                <a16:creationId xmlns:a16="http://schemas.microsoft.com/office/drawing/2014/main" id="{049B362C-F560-AE11-0BD3-343C53C506BE}"/>
              </a:ext>
            </a:extLst>
          </p:cNvPr>
          <p:cNvSpPr>
            <a:spLocks noGrp="1"/>
          </p:cNvSpPr>
          <p:nvPr>
            <p:ph type="body" sz="quarter" idx="13"/>
          </p:nvPr>
        </p:nvSpPr>
        <p:spPr>
          <a:xfrm>
            <a:off x="596236" y="1340515"/>
            <a:ext cx="7007003" cy="5094619"/>
          </a:xfrm>
        </p:spPr>
        <p:txBody>
          <a:bodyPr vert="horz" lIns="0" tIns="0" rIns="0" bIns="0" rtlCol="0" anchor="t">
            <a:noAutofit/>
          </a:bodyPr>
          <a:lstStyle/>
          <a:p>
            <a:pPr>
              <a:lnSpc>
                <a:spcPct val="100000"/>
              </a:lnSpc>
            </a:pPr>
            <a:r>
              <a:rPr lang="en-US" dirty="0">
                <a:ea typeface="Yu Gothic Light"/>
              </a:rPr>
              <a:t>Hur information </a:t>
            </a:r>
            <a:r>
              <a:rPr lang="en-US" err="1">
                <a:ea typeface="Yu Gothic Light"/>
              </a:rPr>
              <a:t>klassificeras</a:t>
            </a:r>
            <a:br>
              <a:rPr lang="en-US" dirty="0">
                <a:ea typeface="Yu Gothic Light"/>
              </a:rPr>
            </a:br>
            <a:endParaRPr lang="en-US">
              <a:ea typeface="Yu Gothic Light"/>
            </a:endParaRPr>
          </a:p>
          <a:p>
            <a:pPr>
              <a:lnSpc>
                <a:spcPct val="100000"/>
              </a:lnSpc>
            </a:pPr>
            <a:r>
              <a:rPr lang="en-US">
                <a:ea typeface="Yu Gothic Light"/>
              </a:rPr>
              <a:t>Krav </a:t>
            </a:r>
            <a:r>
              <a:rPr lang="en-US" err="1">
                <a:ea typeface="Yu Gothic Light"/>
              </a:rPr>
              <a:t>på</a:t>
            </a:r>
            <a:r>
              <a:rPr lang="en-US" dirty="0">
                <a:ea typeface="Yu Gothic Light"/>
              </a:rPr>
              <a:t> </a:t>
            </a:r>
            <a:r>
              <a:rPr lang="en-US" err="1">
                <a:ea typeface="Yu Gothic Light"/>
              </a:rPr>
              <a:t>lösenord</a:t>
            </a:r>
            <a:endParaRPr lang="en-US" dirty="0" err="1">
              <a:ea typeface="Yu Gothic Light"/>
            </a:endParaRPr>
          </a:p>
          <a:p>
            <a:pPr>
              <a:lnSpc>
                <a:spcPct val="100000"/>
              </a:lnSpc>
            </a:pPr>
            <a:endParaRPr lang="en-US" dirty="0">
              <a:ea typeface="Yu Gothic Light"/>
            </a:endParaRPr>
          </a:p>
          <a:p>
            <a:pPr>
              <a:lnSpc>
                <a:spcPct val="100000"/>
              </a:lnSpc>
            </a:pPr>
            <a:r>
              <a:rPr lang="en-US" dirty="0">
                <a:ea typeface="Yu Gothic Light"/>
              </a:rPr>
              <a:t>Hur man </a:t>
            </a:r>
            <a:r>
              <a:rPr lang="en-US" err="1">
                <a:ea typeface="Yu Gothic Light"/>
              </a:rPr>
              <a:t>får</a:t>
            </a:r>
            <a:r>
              <a:rPr lang="en-US" dirty="0">
                <a:ea typeface="Yu Gothic Light"/>
              </a:rPr>
              <a:t> </a:t>
            </a:r>
            <a:r>
              <a:rPr lang="en-US" err="1">
                <a:ea typeface="Yu Gothic Light"/>
              </a:rPr>
              <a:t>arbeta</a:t>
            </a:r>
            <a:r>
              <a:rPr lang="en-US" dirty="0">
                <a:ea typeface="Yu Gothic Light"/>
              </a:rPr>
              <a:t> </a:t>
            </a:r>
            <a:r>
              <a:rPr lang="en-US" err="1">
                <a:ea typeface="Yu Gothic Light"/>
              </a:rPr>
              <a:t>hemifrån</a:t>
            </a:r>
            <a:r>
              <a:rPr lang="en-US" dirty="0">
                <a:ea typeface="Yu Gothic Light"/>
              </a:rPr>
              <a:t> med </a:t>
            </a:r>
            <a:r>
              <a:rPr lang="en-US" err="1">
                <a:ea typeface="Yu Gothic Light"/>
              </a:rPr>
              <a:t>krav</a:t>
            </a:r>
            <a:r>
              <a:rPr lang="en-US" dirty="0">
                <a:ea typeface="Yu Gothic Light"/>
              </a:rPr>
              <a:t> </a:t>
            </a:r>
            <a:r>
              <a:rPr lang="en-US" err="1">
                <a:ea typeface="Yu Gothic Light"/>
              </a:rPr>
              <a:t>på</a:t>
            </a:r>
            <a:r>
              <a:rPr lang="en-US" dirty="0">
                <a:ea typeface="Yu Gothic Light"/>
              </a:rPr>
              <a:t> VPN</a:t>
            </a:r>
          </a:p>
          <a:p>
            <a:pPr>
              <a:lnSpc>
                <a:spcPct val="100000"/>
              </a:lnSpc>
            </a:pPr>
            <a:endParaRPr lang="en-US" dirty="0">
              <a:ea typeface="Yu Gothic Light"/>
            </a:endParaRPr>
          </a:p>
          <a:p>
            <a:pPr>
              <a:lnSpc>
                <a:spcPct val="100000"/>
              </a:lnSpc>
            </a:pPr>
            <a:r>
              <a:rPr lang="en-US" dirty="0">
                <a:ea typeface="Yu Gothic Light"/>
              </a:rPr>
              <a:t>E-</a:t>
            </a:r>
            <a:r>
              <a:rPr lang="en-US" err="1">
                <a:ea typeface="Yu Gothic Light"/>
              </a:rPr>
              <a:t>postanvändning</a:t>
            </a:r>
            <a:br>
              <a:rPr lang="en-US" dirty="0">
                <a:ea typeface="Yu Gothic Light"/>
              </a:rPr>
            </a:br>
            <a:endParaRPr lang="en-US">
              <a:ea typeface="Yu Gothic Light"/>
            </a:endParaRPr>
          </a:p>
          <a:p>
            <a:pPr>
              <a:lnSpc>
                <a:spcPct val="100000"/>
              </a:lnSpc>
            </a:pPr>
            <a:r>
              <a:rPr lang="en-US" err="1">
                <a:ea typeface="Yu Gothic Light"/>
              </a:rPr>
              <a:t>Tillgång</a:t>
            </a:r>
            <a:r>
              <a:rPr lang="en-US" dirty="0">
                <a:ea typeface="Yu Gothic Light"/>
              </a:rPr>
              <a:t> </a:t>
            </a:r>
            <a:r>
              <a:rPr lang="en-US" err="1">
                <a:ea typeface="Yu Gothic Light"/>
              </a:rPr>
              <a:t>och</a:t>
            </a:r>
            <a:r>
              <a:rPr lang="en-US" dirty="0">
                <a:ea typeface="Yu Gothic Light"/>
              </a:rPr>
              <a:t> access </a:t>
            </a:r>
            <a:r>
              <a:rPr lang="en-US" err="1">
                <a:ea typeface="Yu Gothic Light"/>
              </a:rPr>
              <a:t>och</a:t>
            </a:r>
            <a:r>
              <a:rPr lang="en-US" dirty="0">
                <a:ea typeface="Yu Gothic Light"/>
              </a:rPr>
              <a:t> </a:t>
            </a:r>
            <a:r>
              <a:rPr lang="en-US" err="1">
                <a:ea typeface="Yu Gothic Light"/>
              </a:rPr>
              <a:t>besök</a:t>
            </a:r>
            <a:r>
              <a:rPr lang="en-US" dirty="0">
                <a:ea typeface="Yu Gothic Light"/>
              </a:rPr>
              <a:t> </a:t>
            </a:r>
            <a:r>
              <a:rPr lang="en-US" err="1">
                <a:ea typeface="Yu Gothic Light"/>
              </a:rPr>
              <a:t>på</a:t>
            </a:r>
            <a:r>
              <a:rPr lang="en-US" dirty="0">
                <a:ea typeface="Yu Gothic Light"/>
              </a:rPr>
              <a:t> </a:t>
            </a:r>
            <a:r>
              <a:rPr lang="en-US" err="1">
                <a:ea typeface="Yu Gothic Light"/>
              </a:rPr>
              <a:t>våra</a:t>
            </a:r>
            <a:r>
              <a:rPr lang="en-US" dirty="0">
                <a:ea typeface="Yu Gothic Light"/>
              </a:rPr>
              <a:t> </a:t>
            </a:r>
            <a:r>
              <a:rPr lang="en-US" err="1">
                <a:ea typeface="Yu Gothic Light"/>
              </a:rPr>
              <a:t>kontor</a:t>
            </a:r>
            <a:endParaRPr lang="en-US">
              <a:ea typeface="Yu Gothic Light"/>
            </a:endParaRPr>
          </a:p>
          <a:p>
            <a:pPr>
              <a:lnSpc>
                <a:spcPct val="100000"/>
              </a:lnSpc>
            </a:pPr>
            <a:endParaRPr lang="en-US" dirty="0">
              <a:ea typeface="Yu Gothic Light"/>
            </a:endParaRPr>
          </a:p>
          <a:p>
            <a:pPr>
              <a:lnSpc>
                <a:spcPct val="100000"/>
              </a:lnSpc>
            </a:pPr>
            <a:r>
              <a:rPr lang="en-US" err="1">
                <a:ea typeface="Yu Gothic Light"/>
              </a:rPr>
              <a:t>Kontorsnätverkt</a:t>
            </a:r>
            <a:r>
              <a:rPr lang="en-US" dirty="0">
                <a:ea typeface="Yu Gothic Light"/>
              </a:rPr>
              <a:t> </a:t>
            </a:r>
            <a:r>
              <a:rPr lang="en-US" err="1">
                <a:ea typeface="Yu Gothic Light"/>
              </a:rPr>
              <a:t>och</a:t>
            </a:r>
            <a:r>
              <a:rPr lang="en-US" dirty="0">
                <a:ea typeface="Yu Gothic Light"/>
              </a:rPr>
              <a:t> </a:t>
            </a:r>
            <a:r>
              <a:rPr lang="en-US" err="1">
                <a:ea typeface="Yu Gothic Light"/>
              </a:rPr>
              <a:t>användning</a:t>
            </a:r>
            <a:r>
              <a:rPr lang="en-US" dirty="0">
                <a:ea typeface="Yu Gothic Light"/>
              </a:rPr>
              <a:t> av </a:t>
            </a:r>
            <a:r>
              <a:rPr lang="en-US" err="1">
                <a:ea typeface="Yu Gothic Light"/>
              </a:rPr>
              <a:t>WiFi</a:t>
            </a:r>
            <a:br>
              <a:rPr lang="en-US" dirty="0">
                <a:ea typeface="Yu Gothic Light"/>
              </a:rPr>
            </a:br>
            <a:endParaRPr lang="en-US">
              <a:ea typeface="Yu Gothic Light"/>
            </a:endParaRPr>
          </a:p>
          <a:p>
            <a:pPr>
              <a:lnSpc>
                <a:spcPct val="100000"/>
              </a:lnSpc>
            </a:pPr>
            <a:r>
              <a:rPr lang="en-US" dirty="0">
                <a:ea typeface="Yu Gothic Light"/>
              </a:rPr>
              <a:t>Backup </a:t>
            </a:r>
            <a:r>
              <a:rPr lang="en-US" err="1">
                <a:ea typeface="Yu Gothic Light"/>
              </a:rPr>
              <a:t>och</a:t>
            </a:r>
            <a:r>
              <a:rPr lang="en-US" dirty="0">
                <a:ea typeface="Yu Gothic Light"/>
              </a:rPr>
              <a:t> </a:t>
            </a:r>
            <a:r>
              <a:rPr lang="en-US" err="1">
                <a:ea typeface="Yu Gothic Light"/>
              </a:rPr>
              <a:t>återställning</a:t>
            </a:r>
            <a:r>
              <a:rPr lang="en-US" dirty="0">
                <a:ea typeface="Yu Gothic Light"/>
              </a:rPr>
              <a:t> av information</a:t>
            </a:r>
          </a:p>
          <a:p>
            <a:pPr>
              <a:lnSpc>
                <a:spcPct val="100000"/>
              </a:lnSpc>
            </a:pPr>
            <a:endParaRPr lang="en-US" dirty="0"/>
          </a:p>
          <a:p>
            <a:pPr>
              <a:lnSpc>
                <a:spcPct val="100000"/>
              </a:lnSpc>
            </a:pPr>
            <a:r>
              <a:rPr lang="en-US" err="1">
                <a:ea typeface="Yu Gothic Light"/>
              </a:rPr>
              <a:t>Säkerheten</a:t>
            </a:r>
            <a:r>
              <a:rPr lang="en-US" dirty="0">
                <a:ea typeface="Yu Gothic Light"/>
              </a:rPr>
              <a:t> </a:t>
            </a:r>
            <a:r>
              <a:rPr lang="en-US" err="1">
                <a:ea typeface="Yu Gothic Light"/>
              </a:rPr>
              <a:t>på</a:t>
            </a:r>
            <a:r>
              <a:rPr lang="en-US" dirty="0">
                <a:ea typeface="Yu Gothic Light"/>
              </a:rPr>
              <a:t> </a:t>
            </a:r>
            <a:r>
              <a:rPr lang="en-US" err="1">
                <a:ea typeface="Yu Gothic Light"/>
              </a:rPr>
              <a:t>våra</a:t>
            </a:r>
            <a:r>
              <a:rPr lang="en-US" dirty="0">
                <a:ea typeface="Yu Gothic Light"/>
              </a:rPr>
              <a:t> </a:t>
            </a:r>
            <a:r>
              <a:rPr lang="en-US" err="1">
                <a:ea typeface="Yu Gothic Light"/>
              </a:rPr>
              <a:t>datorer</a:t>
            </a:r>
            <a:r>
              <a:rPr lang="en-US" dirty="0">
                <a:ea typeface="Yu Gothic Light"/>
              </a:rPr>
              <a:t>, </a:t>
            </a:r>
            <a:r>
              <a:rPr lang="en-US" err="1">
                <a:ea typeface="Yu Gothic Light"/>
              </a:rPr>
              <a:t>telefoner</a:t>
            </a:r>
            <a:r>
              <a:rPr lang="en-US" dirty="0">
                <a:ea typeface="Yu Gothic Light"/>
              </a:rPr>
              <a:t> </a:t>
            </a:r>
            <a:r>
              <a:rPr lang="en-US" err="1">
                <a:ea typeface="Yu Gothic Light"/>
              </a:rPr>
              <a:t>och</a:t>
            </a:r>
            <a:r>
              <a:rPr lang="en-US" dirty="0">
                <a:ea typeface="Yu Gothic Light"/>
              </a:rPr>
              <a:t> </a:t>
            </a:r>
            <a:r>
              <a:rPr lang="en-US" err="1">
                <a:ea typeface="Yu Gothic Light"/>
              </a:rPr>
              <a:t>andra</a:t>
            </a:r>
            <a:r>
              <a:rPr lang="en-US" dirty="0">
                <a:ea typeface="Yu Gothic Light"/>
              </a:rPr>
              <a:t> </a:t>
            </a:r>
            <a:r>
              <a:rPr lang="en-US" err="1">
                <a:ea typeface="Yu Gothic Light"/>
              </a:rPr>
              <a:t>enheter</a:t>
            </a:r>
            <a:endParaRPr lang="en-US" err="1"/>
          </a:p>
          <a:p>
            <a:pPr>
              <a:lnSpc>
                <a:spcPct val="100000"/>
              </a:lnSpc>
            </a:pPr>
            <a:endParaRPr lang="en-US" dirty="0"/>
          </a:p>
          <a:p>
            <a:pPr>
              <a:lnSpc>
                <a:spcPct val="100000"/>
              </a:lnSpc>
            </a:pPr>
            <a:r>
              <a:rPr lang="en-US" err="1">
                <a:ea typeface="Yu Gothic Light"/>
              </a:rPr>
              <a:t>m.m</a:t>
            </a:r>
            <a:endParaRPr lang="en-US">
              <a:ea typeface="Yu Gothic Light"/>
            </a:endParaRPr>
          </a:p>
          <a:p>
            <a:pPr>
              <a:lnSpc>
                <a:spcPct val="100000"/>
              </a:lnSpc>
            </a:pPr>
            <a:endParaRPr lang="en-US"/>
          </a:p>
          <a:p>
            <a:pPr>
              <a:lnSpc>
                <a:spcPct val="100000"/>
              </a:lnSpc>
            </a:pPr>
            <a:endParaRPr lang="en-US">
              <a:ea typeface="Yu Gothic Light"/>
            </a:endParaRPr>
          </a:p>
        </p:txBody>
      </p:sp>
    </p:spTree>
    <p:extLst>
      <p:ext uri="{BB962C8B-B14F-4D97-AF65-F5344CB8AC3E}">
        <p14:creationId xmlns:p14="http://schemas.microsoft.com/office/powerpoint/2010/main" val="67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a:extLst>
            <a:ext uri="{FF2B5EF4-FFF2-40B4-BE49-F238E27FC236}">
              <a16:creationId xmlns:a16="http://schemas.microsoft.com/office/drawing/2014/main" id="{D4A0A99F-B6B3-9111-DCA0-E1C08C401958}"/>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243FE17D-4DEC-0085-72D1-CA84843BBA26}"/>
              </a:ext>
            </a:extLst>
          </p:cNvPr>
          <p:cNvSpPr>
            <a:spLocks noGrp="1"/>
          </p:cNvSpPr>
          <p:nvPr>
            <p:ph type="ctrTitle"/>
          </p:nvPr>
        </p:nvSpPr>
        <p:spPr>
          <a:xfrm>
            <a:off x="1208937" y="2571676"/>
            <a:ext cx="9910651" cy="776693"/>
          </a:xfrm>
        </p:spPr>
        <p:txBody>
          <a:bodyPr anchor="ctr"/>
          <a:lstStyle/>
          <a:p>
            <a:pPr>
              <a:lnSpc>
                <a:spcPct val="100000"/>
              </a:lnSpc>
            </a:pPr>
            <a:r>
              <a:rPr lang="sv-SE">
                <a:solidFill>
                  <a:schemeClr val="bg1"/>
                </a:solidFill>
                <a:latin typeface="Franklin Gothic Demi"/>
                <a:ea typeface="Calibri"/>
                <a:cs typeface="Calibri"/>
              </a:rPr>
              <a:t>Hur säkert är e-arkivet och hur kan det bli säkrare?</a:t>
            </a:r>
            <a:endParaRPr lang="en-US">
              <a:solidFill>
                <a:schemeClr val="bg1"/>
              </a:solidFill>
            </a:endParaRPr>
          </a:p>
        </p:txBody>
      </p:sp>
      <p:pic>
        <p:nvPicPr>
          <p:cNvPr id="2" name="Graphic 1">
            <a:extLst>
              <a:ext uri="{FF2B5EF4-FFF2-40B4-BE49-F238E27FC236}">
                <a16:creationId xmlns:a16="http://schemas.microsoft.com/office/drawing/2014/main" id="{948C9C29-8A26-19EF-84B2-E47A4D3C15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97367" y="5931764"/>
            <a:ext cx="1615856" cy="449985"/>
          </a:xfrm>
          <a:prstGeom prst="rect">
            <a:avLst/>
          </a:prstGeom>
        </p:spPr>
      </p:pic>
    </p:spTree>
    <p:extLst>
      <p:ext uri="{BB962C8B-B14F-4D97-AF65-F5344CB8AC3E}">
        <p14:creationId xmlns:p14="http://schemas.microsoft.com/office/powerpoint/2010/main" val="1388675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1FECB-F95A-7B48-5E8C-921E51942821}"/>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C9EDE166-7470-A7BD-F0AC-47DFC42EC703}"/>
              </a:ext>
            </a:extLst>
          </p:cNvPr>
          <p:cNvSpPr>
            <a:spLocks noGrp="1"/>
          </p:cNvSpPr>
          <p:nvPr>
            <p:ph type="body" sz="quarter" idx="11"/>
          </p:nvPr>
        </p:nvSpPr>
        <p:spPr/>
        <p:txBody>
          <a:bodyPr/>
          <a:lstStyle/>
          <a:p>
            <a:endParaRPr lang="en-SE"/>
          </a:p>
        </p:txBody>
      </p:sp>
      <p:sp>
        <p:nvSpPr>
          <p:cNvPr id="7" name="Title 6">
            <a:extLst>
              <a:ext uri="{FF2B5EF4-FFF2-40B4-BE49-F238E27FC236}">
                <a16:creationId xmlns:a16="http://schemas.microsoft.com/office/drawing/2014/main" id="{B798D227-2BBA-82C7-4E36-9F4E19618999}"/>
              </a:ext>
            </a:extLst>
          </p:cNvPr>
          <p:cNvSpPr>
            <a:spLocks noGrp="1"/>
          </p:cNvSpPr>
          <p:nvPr>
            <p:ph type="title"/>
          </p:nvPr>
        </p:nvSpPr>
        <p:spPr/>
        <p:txBody>
          <a:bodyPr/>
          <a:lstStyle/>
          <a:p>
            <a:r>
              <a:rPr lang="en-US" err="1"/>
              <a:t>Säkerhet</a:t>
            </a:r>
            <a:r>
              <a:rPr lang="en-US"/>
              <a:t> </a:t>
            </a:r>
            <a:r>
              <a:rPr lang="en-US" err="1"/>
              <a:t>i</a:t>
            </a:r>
            <a:r>
              <a:rPr lang="en-US"/>
              <a:t> e-</a:t>
            </a:r>
            <a:r>
              <a:rPr lang="en-US" err="1"/>
              <a:t>arkivet</a:t>
            </a:r>
          </a:p>
        </p:txBody>
      </p:sp>
      <p:sp>
        <p:nvSpPr>
          <p:cNvPr id="11" name="Pladsholder til tekst 5">
            <a:extLst>
              <a:ext uri="{FF2B5EF4-FFF2-40B4-BE49-F238E27FC236}">
                <a16:creationId xmlns:a16="http://schemas.microsoft.com/office/drawing/2014/main" id="{DC708EB7-BA40-9458-291B-7C97280EB1CA}"/>
              </a:ext>
            </a:extLst>
          </p:cNvPr>
          <p:cNvSpPr>
            <a:spLocks noGrp="1"/>
          </p:cNvSpPr>
          <p:nvPr>
            <p:ph type="body" sz="quarter" idx="10"/>
          </p:nvPr>
        </p:nvSpPr>
        <p:spPr>
          <a:xfrm>
            <a:off x="459151" y="1497929"/>
            <a:ext cx="5485430" cy="3585364"/>
          </a:xfrm>
        </p:spPr>
        <p:txBody>
          <a:bodyPr vert="horz" lIns="0" tIns="0" rIns="0" bIns="0" rtlCol="0" anchor="t">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r>
              <a:rPr lang="en-GB">
                <a:latin typeface="Franklin Gothic Book"/>
                <a:ea typeface="Yu Gothic Light"/>
              </a:rPr>
              <a:t>Polaris – </a:t>
            </a:r>
            <a:r>
              <a:rPr lang="en-GB" err="1">
                <a:latin typeface="Franklin Gothic Book"/>
                <a:ea typeface="Yu Gothic Light"/>
              </a:rPr>
              <a:t>automatiska</a:t>
            </a:r>
            <a:r>
              <a:rPr lang="en-GB">
                <a:latin typeface="Franklin Gothic Book"/>
                <a:ea typeface="Yu Gothic Light"/>
              </a:rPr>
              <a:t> </a:t>
            </a:r>
            <a:r>
              <a:rPr lang="en-GB" err="1">
                <a:latin typeface="Franklin Gothic Book"/>
                <a:ea typeface="Yu Gothic Light"/>
              </a:rPr>
              <a:t>säkerhetstester</a:t>
            </a:r>
            <a:br>
              <a:rPr lang="en-GB">
                <a:latin typeface="Franklin Gothic Book"/>
                <a:ea typeface="Yu Gothic Light"/>
              </a:rPr>
            </a:br>
            <a:endParaRPr lang="en-US"/>
          </a:p>
          <a:p>
            <a:r>
              <a:rPr lang="en-GB" err="1">
                <a:latin typeface="Franklin Gothic Book"/>
                <a:ea typeface="Yu Gothic Light"/>
              </a:rPr>
              <a:t>Återkoppling</a:t>
            </a:r>
            <a:r>
              <a:rPr lang="en-GB">
                <a:latin typeface="Franklin Gothic Book"/>
                <a:ea typeface="Yu Gothic Light"/>
              </a:rPr>
              <a:t> </a:t>
            </a:r>
            <a:r>
              <a:rPr lang="en-GB" err="1">
                <a:latin typeface="Franklin Gothic Book"/>
                <a:ea typeface="Yu Gothic Light"/>
              </a:rPr>
              <a:t>på</a:t>
            </a:r>
            <a:r>
              <a:rPr lang="en-GB">
                <a:latin typeface="Franklin Gothic Book"/>
                <a:ea typeface="Yu Gothic Light"/>
              </a:rPr>
              <a:t> </a:t>
            </a:r>
            <a:r>
              <a:rPr lang="en-GB" err="1">
                <a:latin typeface="Franklin Gothic Book"/>
                <a:ea typeface="Yu Gothic Light"/>
              </a:rPr>
              <a:t>kunders</a:t>
            </a:r>
            <a:r>
              <a:rPr lang="en-GB">
                <a:latin typeface="Franklin Gothic Book"/>
                <a:ea typeface="Yu Gothic Light"/>
              </a:rPr>
              <a:t> </a:t>
            </a:r>
            <a:r>
              <a:rPr lang="en-GB" err="1">
                <a:latin typeface="Franklin Gothic Book"/>
                <a:ea typeface="Yu Gothic Light"/>
              </a:rPr>
              <a:t>pentester</a:t>
            </a:r>
            <a:br>
              <a:rPr lang="en-GB">
                <a:latin typeface="Franklin Gothic Book"/>
                <a:ea typeface="Yu Gothic Light"/>
              </a:rPr>
            </a:br>
            <a:endParaRPr lang="en-GB">
              <a:latin typeface="Franklin Gothic Book"/>
              <a:ea typeface="Yu Gothic Light"/>
            </a:endParaRPr>
          </a:p>
          <a:p>
            <a:r>
              <a:rPr lang="en-GB" err="1">
                <a:latin typeface="Franklin Gothic Book"/>
                <a:ea typeface="Yu Gothic Light"/>
              </a:rPr>
              <a:t>Egna</a:t>
            </a:r>
            <a:r>
              <a:rPr lang="en-GB">
                <a:latin typeface="Franklin Gothic Book"/>
                <a:ea typeface="Yu Gothic Light"/>
              </a:rPr>
              <a:t> </a:t>
            </a:r>
            <a:r>
              <a:rPr lang="en-GB" err="1">
                <a:latin typeface="Franklin Gothic Book"/>
                <a:ea typeface="Yu Gothic Light"/>
              </a:rPr>
              <a:t>pentester</a:t>
            </a:r>
            <a:r>
              <a:rPr lang="en-GB">
                <a:latin typeface="Franklin Gothic Book"/>
                <a:ea typeface="Yu Gothic Light"/>
              </a:rPr>
              <a:t> </a:t>
            </a:r>
            <a:r>
              <a:rPr lang="en-GB" err="1">
                <a:latin typeface="Franklin Gothic Book"/>
                <a:ea typeface="Yu Gothic Light"/>
              </a:rPr>
              <a:t>av</a:t>
            </a:r>
            <a:r>
              <a:rPr lang="en-GB">
                <a:latin typeface="Franklin Gothic Book"/>
                <a:ea typeface="Yu Gothic Light"/>
              </a:rPr>
              <a:t> </a:t>
            </a:r>
            <a:r>
              <a:rPr lang="en-GB" err="1">
                <a:latin typeface="Franklin Gothic Book"/>
                <a:ea typeface="Yu Gothic Light"/>
              </a:rPr>
              <a:t>konsulter</a:t>
            </a:r>
            <a:r>
              <a:rPr lang="en-GB">
                <a:latin typeface="Franklin Gothic Book"/>
                <a:ea typeface="Yu Gothic Light"/>
              </a:rPr>
              <a:t> </a:t>
            </a:r>
            <a:r>
              <a:rPr lang="en-GB" err="1">
                <a:latin typeface="Franklin Gothic Book"/>
                <a:ea typeface="Yu Gothic Light"/>
              </a:rPr>
              <a:t>från</a:t>
            </a:r>
            <a:r>
              <a:rPr lang="en-GB">
                <a:latin typeface="Franklin Gothic Book"/>
                <a:ea typeface="Yu Gothic Light"/>
              </a:rPr>
              <a:t> </a:t>
            </a:r>
            <a:r>
              <a:rPr lang="en-GB" err="1">
                <a:latin typeface="Franklin Gothic Book"/>
                <a:ea typeface="Yu Gothic Light"/>
              </a:rPr>
              <a:t>twoday</a:t>
            </a:r>
            <a:r>
              <a:rPr lang="en-GB">
                <a:latin typeface="Franklin Gothic Book"/>
                <a:ea typeface="Yu Gothic Light"/>
              </a:rPr>
              <a:t> </a:t>
            </a:r>
            <a:r>
              <a:rPr lang="en-GB" err="1">
                <a:latin typeface="Franklin Gothic Book"/>
                <a:ea typeface="Yu Gothic Light"/>
              </a:rPr>
              <a:t>som</a:t>
            </a:r>
            <a:r>
              <a:rPr lang="en-GB">
                <a:latin typeface="Franklin Gothic Book"/>
                <a:ea typeface="Yu Gothic Light"/>
              </a:rPr>
              <a:t> </a:t>
            </a:r>
            <a:r>
              <a:rPr lang="en-GB" err="1">
                <a:latin typeface="Franklin Gothic Book"/>
                <a:ea typeface="Yu Gothic Light"/>
              </a:rPr>
              <a:t>inte</a:t>
            </a:r>
            <a:r>
              <a:rPr lang="en-GB">
                <a:latin typeface="Franklin Gothic Book"/>
                <a:ea typeface="Yu Gothic Light"/>
              </a:rPr>
              <a:t> </a:t>
            </a:r>
            <a:r>
              <a:rPr lang="en-GB" err="1">
                <a:latin typeface="Franklin Gothic Book"/>
                <a:ea typeface="Yu Gothic Light"/>
              </a:rPr>
              <a:t>arbetar</a:t>
            </a:r>
            <a:r>
              <a:rPr lang="en-GB">
                <a:latin typeface="Franklin Gothic Book"/>
                <a:ea typeface="Yu Gothic Light"/>
              </a:rPr>
              <a:t> med Ciceron</a:t>
            </a:r>
            <a:br>
              <a:rPr lang="en-GB">
                <a:latin typeface="Franklin Gothic Book"/>
                <a:ea typeface="Yu Gothic Light"/>
              </a:rPr>
            </a:br>
            <a:endParaRPr lang="en-GB">
              <a:latin typeface="Franklin Gothic Book"/>
              <a:ea typeface="Yu Gothic Light"/>
            </a:endParaRPr>
          </a:p>
          <a:p>
            <a:r>
              <a:rPr lang="en-GB" err="1">
                <a:latin typeface="Franklin Gothic Book"/>
                <a:ea typeface="Yu Gothic Light"/>
              </a:rPr>
              <a:t>Omvärldsbevakning</a:t>
            </a:r>
            <a:endParaRPr lang="en-GB" err="1">
              <a:latin typeface="Franklin Gothic Book"/>
            </a:endParaRPr>
          </a:p>
        </p:txBody>
      </p:sp>
      <p:sp>
        <p:nvSpPr>
          <p:cNvPr id="2" name="Text Placeholder 7">
            <a:extLst>
              <a:ext uri="{FF2B5EF4-FFF2-40B4-BE49-F238E27FC236}">
                <a16:creationId xmlns:a16="http://schemas.microsoft.com/office/drawing/2014/main" id="{0D3627BC-BCD0-16B4-3551-93E03F2B7036}"/>
              </a:ext>
            </a:extLst>
          </p:cNvPr>
          <p:cNvSpPr>
            <a:spLocks noGrp="1"/>
          </p:cNvSpPr>
          <p:nvPr/>
        </p:nvSpPr>
        <p:spPr>
          <a:xfrm>
            <a:off x="195731" y="1715830"/>
            <a:ext cx="6322289" cy="1987327"/>
          </a:xfrm>
          <a:prstGeom prst="rect">
            <a:avLst/>
          </a:prstGeom>
        </p:spPr>
        <p:txBody>
          <a:bodyPr vert="horz" lIns="0" tIns="0" rIns="0" bIns="0" rtlCol="0" anchor="t">
            <a:noAutofit/>
          </a:bodyPr>
          <a:lstStyle>
            <a:lvl1pPr marL="285750" indent="-285750" algn="l" defTabSz="914400" rtl="0" eaLnBrk="1" latinLnBrk="0" hangingPunct="1">
              <a:lnSpc>
                <a:spcPct val="110000"/>
              </a:lnSpc>
              <a:spcBef>
                <a:spcPts val="0"/>
              </a:spcBef>
              <a:spcAft>
                <a:spcPts val="0"/>
              </a:spcAft>
              <a:buClr>
                <a:schemeClr val="bg1"/>
              </a:buClr>
              <a:buFont typeface="Arial" panose="020B0604020202020204" pitchFamily="34" charset="0"/>
              <a:buChar char="•"/>
              <a:defRPr sz="1600" b="0" i="0" kern="1200">
                <a:solidFill>
                  <a:schemeClr val="bg1"/>
                </a:solidFill>
                <a:latin typeface="+mn-lt"/>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bg1"/>
              </a:buClr>
              <a:buFont typeface="Arial" panose="020B0604020202020204" pitchFamily="34" charset="0"/>
              <a:buChar char="•"/>
              <a:defRPr sz="1600" b="0" i="0" kern="1200">
                <a:solidFill>
                  <a:schemeClr val="bg1"/>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bg1"/>
              </a:buClr>
              <a:buFont typeface="Arial" panose="020B0604020202020204" pitchFamily="34" charset="0"/>
              <a:buChar char="•"/>
              <a:defRPr sz="1600" b="0" i="0" kern="1200">
                <a:solidFill>
                  <a:schemeClr val="bg1"/>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bg1"/>
              </a:buClr>
              <a:buFont typeface="Arial" panose="020B0604020202020204" pitchFamily="34" charset="0"/>
              <a:buChar char="•"/>
              <a:defRPr sz="1600" b="0" i="0" kern="1200">
                <a:solidFill>
                  <a:schemeClr val="bg1"/>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bg1"/>
              </a:buClr>
              <a:buFont typeface="Arial" panose="020B0604020202020204" pitchFamily="34" charset="0"/>
              <a:buChar char="•"/>
              <a:defRPr sz="1600" b="0" i="0" kern="1200">
                <a:solidFill>
                  <a:schemeClr val="bg1"/>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a:lnSpc>
                <a:spcPct val="100000"/>
              </a:lnSpc>
            </a:pPr>
            <a:endParaRPr lang="sv-SE">
              <a:solidFill>
                <a:srgbClr val="FFFFFF"/>
              </a:solidFill>
              <a:ea typeface="Yu Gothic Light"/>
            </a:endParaRPr>
          </a:p>
        </p:txBody>
      </p:sp>
    </p:spTree>
    <p:extLst>
      <p:ext uri="{BB962C8B-B14F-4D97-AF65-F5344CB8AC3E}">
        <p14:creationId xmlns:p14="http://schemas.microsoft.com/office/powerpoint/2010/main" val="3956062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a:extLst>
            <a:ext uri="{FF2B5EF4-FFF2-40B4-BE49-F238E27FC236}">
              <a16:creationId xmlns:a16="http://schemas.microsoft.com/office/drawing/2014/main" id="{631AFB98-41E9-8C3E-E714-5184B22D6ACC}"/>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4310D7EC-9B0A-8ADC-E729-B9BB4ABF3218}"/>
              </a:ext>
            </a:extLst>
          </p:cNvPr>
          <p:cNvSpPr>
            <a:spLocks noGrp="1"/>
          </p:cNvSpPr>
          <p:nvPr>
            <p:ph type="ctrTitle"/>
          </p:nvPr>
        </p:nvSpPr>
        <p:spPr>
          <a:xfrm>
            <a:off x="1553089" y="2660281"/>
            <a:ext cx="11301744" cy="767833"/>
          </a:xfrm>
        </p:spPr>
        <p:txBody>
          <a:bodyPr anchor="ctr"/>
          <a:lstStyle/>
          <a:p>
            <a:pPr>
              <a:lnSpc>
                <a:spcPct val="100000"/>
              </a:lnSpc>
            </a:pPr>
            <a:r>
              <a:rPr lang="sv-SE" dirty="0">
                <a:solidFill>
                  <a:schemeClr val="bg1"/>
                </a:solidFill>
                <a:latin typeface="Franklin Gothic Demi"/>
                <a:ea typeface="Calibri"/>
                <a:cs typeface="Calibri"/>
              </a:rPr>
              <a:t>Hur möter </a:t>
            </a:r>
            <a:r>
              <a:rPr lang="sv-SE" dirty="0" err="1">
                <a:solidFill>
                  <a:schemeClr val="bg1"/>
                </a:solidFill>
                <a:latin typeface="Franklin Gothic Demi"/>
                <a:ea typeface="Calibri"/>
                <a:cs typeface="Calibri"/>
              </a:rPr>
              <a:t>twoday</a:t>
            </a:r>
            <a:r>
              <a:rPr lang="sv-SE" dirty="0">
                <a:solidFill>
                  <a:schemeClr val="bg1"/>
                </a:solidFill>
                <a:latin typeface="Franklin Gothic Demi"/>
                <a:ea typeface="Calibri"/>
                <a:cs typeface="Calibri"/>
              </a:rPr>
              <a:t> &amp; Ciceron </a:t>
            </a:r>
            <a:br>
              <a:rPr lang="sv-SE" dirty="0">
                <a:solidFill>
                  <a:schemeClr val="bg1"/>
                </a:solidFill>
                <a:latin typeface="Franklin Gothic Demi"/>
                <a:ea typeface="Calibri"/>
                <a:cs typeface="Calibri"/>
              </a:rPr>
            </a:br>
            <a:r>
              <a:rPr lang="sv-SE" dirty="0">
                <a:solidFill>
                  <a:schemeClr val="bg1"/>
                </a:solidFill>
                <a:latin typeface="Franklin Gothic Demi"/>
                <a:ea typeface="Calibri"/>
                <a:cs typeface="Calibri"/>
              </a:rPr>
              <a:t>e-arkiv KLASSA-kraven?</a:t>
            </a:r>
            <a:endParaRPr lang="sv-SE" dirty="0">
              <a:solidFill>
                <a:schemeClr val="bg1"/>
              </a:solidFill>
              <a:ea typeface="Calibri"/>
              <a:cs typeface="Calibri"/>
            </a:endParaRPr>
          </a:p>
        </p:txBody>
      </p:sp>
      <p:pic>
        <p:nvPicPr>
          <p:cNvPr id="2" name="Graphic 1">
            <a:extLst>
              <a:ext uri="{FF2B5EF4-FFF2-40B4-BE49-F238E27FC236}">
                <a16:creationId xmlns:a16="http://schemas.microsoft.com/office/drawing/2014/main" id="{66CAC5B8-9D75-D499-5040-CFC469BEEE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97367" y="5931764"/>
            <a:ext cx="1615856" cy="449985"/>
          </a:xfrm>
          <a:prstGeom prst="rect">
            <a:avLst/>
          </a:prstGeom>
        </p:spPr>
      </p:pic>
      <p:sp>
        <p:nvSpPr>
          <p:cNvPr id="3" name="Title 3">
            <a:extLst>
              <a:ext uri="{FF2B5EF4-FFF2-40B4-BE49-F238E27FC236}">
                <a16:creationId xmlns:a16="http://schemas.microsoft.com/office/drawing/2014/main" id="{829C73FE-C5C1-0603-8672-EAE0BB7EFFD0}"/>
              </a:ext>
            </a:extLst>
          </p:cNvPr>
          <p:cNvSpPr txBox="1">
            <a:spLocks/>
          </p:cNvSpPr>
          <p:nvPr/>
        </p:nvSpPr>
        <p:spPr>
          <a:xfrm>
            <a:off x="987425" y="5163930"/>
            <a:ext cx="9104349" cy="776694"/>
          </a:xfrm>
          <a:prstGeom prst="rect">
            <a:avLst/>
          </a:prstGeom>
        </p:spPr>
        <p:txBody>
          <a:bodyPr vert="horz" lIns="0" tIns="0" rIns="0" bIns="0" rtlCol="0" anchor="ctr" anchorCtr="0">
            <a:noAutofit/>
          </a:bodyPr>
          <a:lstStyle>
            <a:lvl1pPr algn="l" defTabSz="914400" rtl="0" eaLnBrk="1" latinLnBrk="0" hangingPunct="1">
              <a:lnSpc>
                <a:spcPts val="6000"/>
              </a:lnSpc>
              <a:spcBef>
                <a:spcPct val="0"/>
              </a:spcBef>
              <a:buNone/>
              <a:defRPr sz="5000" b="0" i="0" kern="1200">
                <a:solidFill>
                  <a:srgbClr val="FFFFFF"/>
                </a:solidFill>
                <a:latin typeface="+mj-lt"/>
                <a:ea typeface="+mj-ea"/>
                <a:cs typeface="+mj-cs"/>
              </a:defRPr>
            </a:lvl1pPr>
          </a:lstStyle>
          <a:p>
            <a:pPr>
              <a:lnSpc>
                <a:spcPct val="100000"/>
              </a:lnSpc>
            </a:pPr>
            <a:br>
              <a:rPr lang="sv-SE" sz="2000">
                <a:latin typeface="+mn-lt"/>
              </a:rPr>
            </a:br>
            <a:endParaRPr lang="sv-SE" sz="2000">
              <a:latin typeface="Franklin Gothic Book"/>
            </a:endParaRPr>
          </a:p>
        </p:txBody>
      </p:sp>
    </p:spTree>
    <p:extLst>
      <p:ext uri="{BB962C8B-B14F-4D97-AF65-F5344CB8AC3E}">
        <p14:creationId xmlns:p14="http://schemas.microsoft.com/office/powerpoint/2010/main" val="2653236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7000" b="-7000"/>
          </a:stretch>
        </a:blipFill>
        <a:effectLst/>
      </p:bgPr>
    </p:bg>
    <p:spTree>
      <p:nvGrpSpPr>
        <p:cNvPr id="1" name="">
          <a:extLst>
            <a:ext uri="{FF2B5EF4-FFF2-40B4-BE49-F238E27FC236}">
              <a16:creationId xmlns:a16="http://schemas.microsoft.com/office/drawing/2014/main" id="{195F436A-0205-39BB-8983-623BC60E0D8A}"/>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3E11BCF5-71F5-7201-ABC5-D08E6B5E412F}"/>
              </a:ext>
            </a:extLst>
          </p:cNvPr>
          <p:cNvSpPr>
            <a:spLocks noGrp="1"/>
          </p:cNvSpPr>
          <p:nvPr>
            <p:ph type="ctrTitle"/>
          </p:nvPr>
        </p:nvSpPr>
        <p:spPr>
          <a:xfrm>
            <a:off x="509204" y="3000156"/>
            <a:ext cx="8525731" cy="803275"/>
          </a:xfrm>
        </p:spPr>
        <p:txBody>
          <a:bodyPr anchor="ctr"/>
          <a:lstStyle/>
          <a:p>
            <a:pPr>
              <a:lnSpc>
                <a:spcPct val="100000"/>
              </a:lnSpc>
            </a:pPr>
            <a:r>
              <a:rPr lang="sv-SE" sz="4800" dirty="0">
                <a:solidFill>
                  <a:schemeClr val="bg1"/>
                </a:solidFill>
                <a:latin typeface="Franklin Gothic Demi"/>
                <a:ea typeface="Calibri"/>
                <a:cs typeface="Calibri"/>
              </a:rPr>
              <a:t>Nyheter och </a:t>
            </a:r>
            <a:r>
              <a:rPr lang="sv-SE" sz="4800" dirty="0" err="1">
                <a:solidFill>
                  <a:schemeClr val="bg1"/>
                </a:solidFill>
                <a:latin typeface="Franklin Gothic Demi"/>
                <a:ea typeface="Calibri"/>
                <a:cs typeface="Calibri"/>
              </a:rPr>
              <a:t>roadmap</a:t>
            </a:r>
            <a:endParaRPr lang="en-US" sz="4800">
              <a:solidFill>
                <a:schemeClr val="bg1"/>
              </a:solidFill>
              <a:latin typeface="Franklin Gothic Demi"/>
            </a:endParaRPr>
          </a:p>
        </p:txBody>
      </p:sp>
      <p:pic>
        <p:nvPicPr>
          <p:cNvPr id="2" name="Graphic 1">
            <a:extLst>
              <a:ext uri="{FF2B5EF4-FFF2-40B4-BE49-F238E27FC236}">
                <a16:creationId xmlns:a16="http://schemas.microsoft.com/office/drawing/2014/main" id="{75ECE561-711D-1BDC-6FA1-BE0C35C70F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97367" y="5931764"/>
            <a:ext cx="1615856" cy="449985"/>
          </a:xfrm>
          <a:prstGeom prst="rect">
            <a:avLst/>
          </a:prstGeom>
        </p:spPr>
      </p:pic>
    </p:spTree>
    <p:extLst>
      <p:ext uri="{BB962C8B-B14F-4D97-AF65-F5344CB8AC3E}">
        <p14:creationId xmlns:p14="http://schemas.microsoft.com/office/powerpoint/2010/main" val="3296444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6B4A8-56FB-F47A-7948-C124987D740A}"/>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8EDC867B-08B2-6F13-6DD0-3E2725F7A73A}"/>
              </a:ext>
            </a:extLst>
          </p:cNvPr>
          <p:cNvSpPr>
            <a:spLocks noGrp="1"/>
          </p:cNvSpPr>
          <p:nvPr>
            <p:ph type="body" sz="quarter" idx="11"/>
          </p:nvPr>
        </p:nvSpPr>
        <p:spPr/>
        <p:txBody>
          <a:bodyPr/>
          <a:lstStyle/>
          <a:p>
            <a:endParaRPr lang="en-SE"/>
          </a:p>
        </p:txBody>
      </p:sp>
      <p:sp>
        <p:nvSpPr>
          <p:cNvPr id="7" name="Title 6">
            <a:extLst>
              <a:ext uri="{FF2B5EF4-FFF2-40B4-BE49-F238E27FC236}">
                <a16:creationId xmlns:a16="http://schemas.microsoft.com/office/drawing/2014/main" id="{EFC4EA05-415C-19B5-0D64-9302568F0762}"/>
              </a:ext>
            </a:extLst>
          </p:cNvPr>
          <p:cNvSpPr>
            <a:spLocks noGrp="1"/>
          </p:cNvSpPr>
          <p:nvPr>
            <p:ph type="title"/>
          </p:nvPr>
        </p:nvSpPr>
        <p:spPr/>
        <p:txBody>
          <a:bodyPr/>
          <a:lstStyle/>
          <a:p>
            <a:r>
              <a:rPr lang="en-US"/>
              <a:t>KLASSA-</a:t>
            </a:r>
            <a:r>
              <a:rPr lang="en-US" err="1"/>
              <a:t>kraven</a:t>
            </a:r>
            <a:r>
              <a:rPr lang="en-US"/>
              <a:t> </a:t>
            </a:r>
            <a:r>
              <a:rPr lang="en-US" err="1"/>
              <a:t>och</a:t>
            </a:r>
            <a:r>
              <a:rPr lang="en-US"/>
              <a:t> GDPR</a:t>
            </a:r>
          </a:p>
        </p:txBody>
      </p:sp>
      <p:sp>
        <p:nvSpPr>
          <p:cNvPr id="11" name="Pladsholder til tekst 5">
            <a:extLst>
              <a:ext uri="{FF2B5EF4-FFF2-40B4-BE49-F238E27FC236}">
                <a16:creationId xmlns:a16="http://schemas.microsoft.com/office/drawing/2014/main" id="{27909EC6-EAAE-4D7D-6271-2FE38C6BFB3B}"/>
              </a:ext>
            </a:extLst>
          </p:cNvPr>
          <p:cNvSpPr>
            <a:spLocks noGrp="1"/>
          </p:cNvSpPr>
          <p:nvPr>
            <p:ph type="body" sz="quarter" idx="10"/>
          </p:nvPr>
        </p:nvSpPr>
        <p:spPr>
          <a:xfrm>
            <a:off x="459151" y="1497929"/>
            <a:ext cx="6326257" cy="1822132"/>
          </a:xfrm>
        </p:spPr>
        <p:txBody>
          <a:bodyPr vert="horz" lIns="0" tIns="0" rIns="0" bIns="0" rtlCol="0" anchor="t">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r>
              <a:rPr lang="en-GB">
                <a:ea typeface="Yu Gothic Light"/>
              </a:rPr>
              <a:t>KLASSA-</a:t>
            </a:r>
            <a:r>
              <a:rPr lang="en-GB" err="1">
                <a:ea typeface="Yu Gothic Light"/>
              </a:rPr>
              <a:t>kraven</a:t>
            </a:r>
            <a:r>
              <a:rPr lang="en-GB">
                <a:ea typeface="Yu Gothic Light"/>
              </a:rPr>
              <a:t> </a:t>
            </a:r>
            <a:r>
              <a:rPr lang="en-GB" err="1">
                <a:ea typeface="Yu Gothic Light"/>
              </a:rPr>
              <a:t>är</a:t>
            </a:r>
            <a:r>
              <a:rPr lang="en-GB">
                <a:ea typeface="Yu Gothic Light"/>
              </a:rPr>
              <a:t> </a:t>
            </a:r>
            <a:r>
              <a:rPr lang="en-GB" err="1">
                <a:ea typeface="Yu Gothic Light"/>
              </a:rPr>
              <a:t>vanligt</a:t>
            </a:r>
            <a:r>
              <a:rPr lang="en-GB">
                <a:ea typeface="Yu Gothic Light"/>
              </a:rPr>
              <a:t> </a:t>
            </a:r>
            <a:r>
              <a:rPr lang="en-GB" err="1">
                <a:ea typeface="Yu Gothic Light"/>
              </a:rPr>
              <a:t>förekommande</a:t>
            </a:r>
            <a:r>
              <a:rPr lang="en-GB">
                <a:ea typeface="Yu Gothic Light"/>
              </a:rPr>
              <a:t> </a:t>
            </a:r>
            <a:r>
              <a:rPr lang="en-GB" err="1">
                <a:ea typeface="Yu Gothic Light"/>
              </a:rPr>
              <a:t>i</a:t>
            </a:r>
            <a:r>
              <a:rPr lang="en-GB">
                <a:ea typeface="Yu Gothic Light"/>
              </a:rPr>
              <a:t> </a:t>
            </a:r>
            <a:r>
              <a:rPr lang="en-GB" err="1">
                <a:ea typeface="Yu Gothic Light"/>
              </a:rPr>
              <a:t>upphandlingar</a:t>
            </a:r>
            <a:r>
              <a:rPr lang="en-GB">
                <a:ea typeface="Yu Gothic Light"/>
              </a:rPr>
              <a:t> </a:t>
            </a:r>
            <a:r>
              <a:rPr lang="en-GB" err="1">
                <a:ea typeface="Yu Gothic Light"/>
              </a:rPr>
              <a:t>och</a:t>
            </a:r>
            <a:r>
              <a:rPr lang="en-GB">
                <a:ea typeface="Yu Gothic Light"/>
              </a:rPr>
              <a:t> </a:t>
            </a:r>
            <a:r>
              <a:rPr lang="en-GB">
                <a:latin typeface="Franklin Gothic Book"/>
                <a:ea typeface="Yu Gothic Light"/>
              </a:rPr>
              <a:t>k</a:t>
            </a:r>
            <a:r>
              <a:rPr lang="sv-SE" err="1">
                <a:latin typeface="Franklin Gothic Book"/>
                <a:ea typeface="Yu Gothic Light"/>
              </a:rPr>
              <a:t>ravkontrolleras</a:t>
            </a:r>
            <a:r>
              <a:rPr lang="sv-SE">
                <a:latin typeface="Franklin Gothic Book"/>
                <a:ea typeface="Yu Gothic Light"/>
              </a:rPr>
              <a:t> av kunden i införandeprojekt, dvs. regelbunden test att vi efterlever kraven.</a:t>
            </a:r>
            <a:br>
              <a:rPr lang="sv-SE">
                <a:latin typeface="Franklin Gothic Book"/>
                <a:ea typeface="Yu Gothic Light"/>
              </a:rPr>
            </a:br>
            <a:br>
              <a:rPr lang="sv-SE">
                <a:latin typeface="Franklin Gothic Book"/>
                <a:ea typeface="Yu Gothic Light"/>
              </a:rPr>
            </a:br>
            <a:endParaRPr lang="sv-SE">
              <a:latin typeface="Franklin Gothic Book"/>
            </a:endParaRPr>
          </a:p>
          <a:p>
            <a:r>
              <a:rPr lang="sv-SE">
                <a:latin typeface="Franklin Gothic Book"/>
                <a:ea typeface="Yu Gothic Light"/>
              </a:rPr>
              <a:t>Obligatoriska e-utbildningar för GDPR minst en gång i månaden</a:t>
            </a:r>
            <a:br>
              <a:rPr lang="sv-SE">
                <a:latin typeface="Franklin Gothic Book"/>
                <a:ea typeface="Yu Gothic Light"/>
              </a:rPr>
            </a:br>
            <a:endParaRPr lang="en-GB">
              <a:latin typeface="Franklin Gothic Book"/>
            </a:endParaRPr>
          </a:p>
          <a:p>
            <a:pPr marL="0" indent="0">
              <a:buNone/>
            </a:pPr>
            <a:br>
              <a:rPr lang="sv-SE">
                <a:latin typeface="Franklin Gothic Book"/>
              </a:rPr>
            </a:br>
            <a:endParaRPr lang="en-GB">
              <a:latin typeface="Franklin Gothic Book"/>
            </a:endParaRPr>
          </a:p>
        </p:txBody>
      </p:sp>
      <p:sp>
        <p:nvSpPr>
          <p:cNvPr id="2" name="Text Placeholder 7">
            <a:extLst>
              <a:ext uri="{FF2B5EF4-FFF2-40B4-BE49-F238E27FC236}">
                <a16:creationId xmlns:a16="http://schemas.microsoft.com/office/drawing/2014/main" id="{AD9902AC-90F6-81FF-95FD-B6DCB607E462}"/>
              </a:ext>
            </a:extLst>
          </p:cNvPr>
          <p:cNvSpPr>
            <a:spLocks noGrp="1"/>
          </p:cNvSpPr>
          <p:nvPr/>
        </p:nvSpPr>
        <p:spPr>
          <a:xfrm>
            <a:off x="195731" y="1715830"/>
            <a:ext cx="6322289" cy="1987327"/>
          </a:xfrm>
          <a:prstGeom prst="rect">
            <a:avLst/>
          </a:prstGeom>
        </p:spPr>
        <p:txBody>
          <a:bodyPr vert="horz" lIns="0" tIns="0" rIns="0" bIns="0" rtlCol="0" anchor="t">
            <a:noAutofit/>
          </a:bodyPr>
          <a:lstStyle>
            <a:lvl1pPr marL="285750" indent="-285750" algn="l" defTabSz="914400" rtl="0" eaLnBrk="1" latinLnBrk="0" hangingPunct="1">
              <a:lnSpc>
                <a:spcPct val="110000"/>
              </a:lnSpc>
              <a:spcBef>
                <a:spcPts val="0"/>
              </a:spcBef>
              <a:spcAft>
                <a:spcPts val="0"/>
              </a:spcAft>
              <a:buClr>
                <a:schemeClr val="bg1"/>
              </a:buClr>
              <a:buFont typeface="Arial" panose="020B0604020202020204" pitchFamily="34" charset="0"/>
              <a:buChar char="•"/>
              <a:defRPr sz="1600" b="0" i="0" kern="1200">
                <a:solidFill>
                  <a:schemeClr val="bg1"/>
                </a:solidFill>
                <a:latin typeface="+mn-lt"/>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bg1"/>
              </a:buClr>
              <a:buFont typeface="Arial" panose="020B0604020202020204" pitchFamily="34" charset="0"/>
              <a:buChar char="•"/>
              <a:defRPr sz="1600" b="0" i="0" kern="1200">
                <a:solidFill>
                  <a:schemeClr val="bg1"/>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bg1"/>
              </a:buClr>
              <a:buFont typeface="Arial" panose="020B0604020202020204" pitchFamily="34" charset="0"/>
              <a:buChar char="•"/>
              <a:defRPr sz="1600" b="0" i="0" kern="1200">
                <a:solidFill>
                  <a:schemeClr val="bg1"/>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bg1"/>
              </a:buClr>
              <a:buFont typeface="Arial" panose="020B0604020202020204" pitchFamily="34" charset="0"/>
              <a:buChar char="•"/>
              <a:defRPr sz="1600" b="0" i="0" kern="1200">
                <a:solidFill>
                  <a:schemeClr val="bg1"/>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bg1"/>
              </a:buClr>
              <a:buFont typeface="Arial" panose="020B0604020202020204" pitchFamily="34" charset="0"/>
              <a:buChar char="•"/>
              <a:defRPr sz="1600" b="0" i="0" kern="1200">
                <a:solidFill>
                  <a:schemeClr val="bg1"/>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a:lnSpc>
                <a:spcPct val="100000"/>
              </a:lnSpc>
            </a:pPr>
            <a:endParaRPr lang="sv-SE">
              <a:solidFill>
                <a:srgbClr val="FFFFFF"/>
              </a:solidFill>
              <a:ea typeface="Yu Gothic Light"/>
            </a:endParaRPr>
          </a:p>
        </p:txBody>
      </p:sp>
    </p:spTree>
    <p:extLst>
      <p:ext uri="{BB962C8B-B14F-4D97-AF65-F5344CB8AC3E}">
        <p14:creationId xmlns:p14="http://schemas.microsoft.com/office/powerpoint/2010/main" val="2315132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a:extLst>
            <a:ext uri="{FF2B5EF4-FFF2-40B4-BE49-F238E27FC236}">
              <a16:creationId xmlns:a16="http://schemas.microsoft.com/office/drawing/2014/main" id="{195F436A-0205-39BB-8983-623BC60E0D8A}"/>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3E11BCF5-71F5-7201-ABC5-D08E6B5E412F}"/>
              </a:ext>
            </a:extLst>
          </p:cNvPr>
          <p:cNvSpPr>
            <a:spLocks noGrp="1"/>
          </p:cNvSpPr>
          <p:nvPr>
            <p:ph type="ctrTitle"/>
          </p:nvPr>
        </p:nvSpPr>
        <p:spPr>
          <a:xfrm>
            <a:off x="987425" y="835025"/>
            <a:ext cx="5400675" cy="803275"/>
          </a:xfrm>
        </p:spPr>
        <p:txBody>
          <a:bodyPr anchor="ctr"/>
          <a:lstStyle/>
          <a:p>
            <a:pPr>
              <a:lnSpc>
                <a:spcPct val="100000"/>
              </a:lnSpc>
            </a:pPr>
            <a:r>
              <a:rPr lang="sv-SE">
                <a:latin typeface="Franklin Gothic Demi"/>
                <a:ea typeface="Calibri"/>
                <a:cs typeface="Calibri"/>
              </a:rPr>
              <a:t>Tema XML</a:t>
            </a:r>
            <a:endParaRPr lang="en-US"/>
          </a:p>
        </p:txBody>
      </p:sp>
      <p:pic>
        <p:nvPicPr>
          <p:cNvPr id="2" name="Graphic 1">
            <a:extLst>
              <a:ext uri="{FF2B5EF4-FFF2-40B4-BE49-F238E27FC236}">
                <a16:creationId xmlns:a16="http://schemas.microsoft.com/office/drawing/2014/main" id="{75ECE561-711D-1BDC-6FA1-BE0C35C70F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97367" y="5931764"/>
            <a:ext cx="1615856" cy="449985"/>
          </a:xfrm>
          <a:prstGeom prst="rect">
            <a:avLst/>
          </a:prstGeom>
        </p:spPr>
      </p:pic>
    </p:spTree>
    <p:extLst>
      <p:ext uri="{BB962C8B-B14F-4D97-AF65-F5344CB8AC3E}">
        <p14:creationId xmlns:p14="http://schemas.microsoft.com/office/powerpoint/2010/main" val="2551901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57493-00D1-37F6-E197-6E281C5519B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FB43E54-3AF5-0A3C-E118-1B6EC1201476}"/>
              </a:ext>
            </a:extLst>
          </p:cNvPr>
          <p:cNvSpPr>
            <a:spLocks noGrp="1"/>
          </p:cNvSpPr>
          <p:nvPr>
            <p:ph type="title"/>
          </p:nvPr>
        </p:nvSpPr>
        <p:spPr>
          <a:xfrm>
            <a:off x="596235" y="375808"/>
            <a:ext cx="11008390" cy="673236"/>
          </a:xfrm>
        </p:spPr>
        <p:txBody>
          <a:bodyPr/>
          <a:lstStyle/>
          <a:p>
            <a:endParaRPr lang="en-US"/>
          </a:p>
        </p:txBody>
      </p:sp>
      <p:sp>
        <p:nvSpPr>
          <p:cNvPr id="11" name="Pladsholder til tekst 5">
            <a:extLst>
              <a:ext uri="{FF2B5EF4-FFF2-40B4-BE49-F238E27FC236}">
                <a16:creationId xmlns:a16="http://schemas.microsoft.com/office/drawing/2014/main" id="{C36B9AF4-679F-B4EA-E79A-BD171DE4D4E3}"/>
              </a:ext>
            </a:extLst>
          </p:cNvPr>
          <p:cNvSpPr>
            <a:spLocks noGrp="1"/>
          </p:cNvSpPr>
          <p:nvPr>
            <p:ph type="body" sz="quarter" idx="10"/>
          </p:nvPr>
        </p:nvSpPr>
        <p:spPr>
          <a:xfrm>
            <a:off x="596235" y="1316758"/>
            <a:ext cx="11102337" cy="5182696"/>
          </a:xfrm>
        </p:spPr>
        <p:txBody>
          <a:bodyPr vert="horz" lIns="0" tIns="0" rIns="0" bIns="0" rtlCol="0" anchor="t">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a:buFont typeface="Wingdings" panose="020B0604020202020204" pitchFamily="34" charset="0"/>
              <a:buChar char="q"/>
            </a:pPr>
            <a:endParaRPr lang="en-GB" sz="1200">
              <a:latin typeface="Franklin Gothic Book"/>
            </a:endParaRPr>
          </a:p>
          <a:p>
            <a:pPr marL="0" indent="0">
              <a:buNone/>
            </a:pPr>
            <a:endParaRPr lang="en-GB" sz="1450">
              <a:latin typeface="Franklin Gothic Book"/>
            </a:endParaRPr>
          </a:p>
        </p:txBody>
      </p:sp>
      <p:sp>
        <p:nvSpPr>
          <p:cNvPr id="2" name="TextBox 1">
            <a:extLst>
              <a:ext uri="{FF2B5EF4-FFF2-40B4-BE49-F238E27FC236}">
                <a16:creationId xmlns:a16="http://schemas.microsoft.com/office/drawing/2014/main" id="{E1E83B63-5C72-32B0-FA2A-D1CC76BE6D63}"/>
              </a:ext>
            </a:extLst>
          </p:cNvPr>
          <p:cNvSpPr txBox="1"/>
          <p:nvPr/>
        </p:nvSpPr>
        <p:spPr>
          <a:xfrm>
            <a:off x="691794" y="1051389"/>
            <a:ext cx="6869986" cy="8309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err="1">
                <a:solidFill>
                  <a:schemeClr val="bg1"/>
                </a:solidFill>
                <a:latin typeface="Calibri"/>
                <a:ea typeface="Calibri"/>
                <a:cs typeface="Calibri"/>
              </a:rPr>
              <a:t>Introduktion</a:t>
            </a:r>
            <a:r>
              <a:rPr lang="en-US">
                <a:solidFill>
                  <a:schemeClr val="bg1"/>
                </a:solidFill>
                <a:latin typeface="Calibri"/>
                <a:ea typeface="Calibri"/>
                <a:cs typeface="Calibri"/>
              </a:rPr>
              <a:t> till XML-</a:t>
            </a:r>
            <a:r>
              <a:rPr lang="en-US" err="1">
                <a:solidFill>
                  <a:schemeClr val="bg1"/>
                </a:solidFill>
                <a:latin typeface="Calibri"/>
                <a:ea typeface="Calibri"/>
                <a:cs typeface="Calibri"/>
              </a:rPr>
              <a:t>scheman</a:t>
            </a:r>
            <a:r>
              <a:rPr lang="en-US">
                <a:solidFill>
                  <a:schemeClr val="bg1"/>
                </a:solidFill>
                <a:latin typeface="Calibri"/>
                <a:ea typeface="Calibri"/>
                <a:cs typeface="Calibri"/>
              </a:rPr>
              <a:t> </a:t>
            </a:r>
            <a:r>
              <a:rPr lang="en-US" err="1">
                <a:solidFill>
                  <a:schemeClr val="bg1"/>
                </a:solidFill>
                <a:latin typeface="Calibri"/>
                <a:ea typeface="Calibri"/>
                <a:cs typeface="Calibri"/>
              </a:rPr>
              <a:t>och</a:t>
            </a:r>
            <a:r>
              <a:rPr lang="en-US">
                <a:solidFill>
                  <a:schemeClr val="bg1"/>
                </a:solidFill>
                <a:latin typeface="Calibri"/>
                <a:ea typeface="Calibri"/>
                <a:cs typeface="Calibri"/>
              </a:rPr>
              <a:t> </a:t>
            </a:r>
            <a:r>
              <a:rPr lang="en-US" err="1">
                <a:solidFill>
                  <a:schemeClr val="bg1"/>
                </a:solidFill>
                <a:latin typeface="Calibri"/>
                <a:ea typeface="Calibri"/>
                <a:cs typeface="Calibri"/>
              </a:rPr>
              <a:t>vad</a:t>
            </a:r>
            <a:r>
              <a:rPr lang="en-US">
                <a:solidFill>
                  <a:schemeClr val="bg1"/>
                </a:solidFill>
                <a:latin typeface="Calibri"/>
                <a:ea typeface="Calibri"/>
                <a:cs typeface="Calibri"/>
              </a:rPr>
              <a:t> de </a:t>
            </a:r>
            <a:r>
              <a:rPr lang="en-US" err="1">
                <a:solidFill>
                  <a:schemeClr val="bg1"/>
                </a:solidFill>
                <a:latin typeface="Calibri"/>
                <a:ea typeface="Calibri"/>
                <a:cs typeface="Calibri"/>
              </a:rPr>
              <a:t>kan</a:t>
            </a:r>
            <a:r>
              <a:rPr lang="en-US">
                <a:solidFill>
                  <a:schemeClr val="bg1"/>
                </a:solidFill>
                <a:latin typeface="Calibri"/>
                <a:ea typeface="Calibri"/>
                <a:cs typeface="Calibri"/>
              </a:rPr>
              <a:t> </a:t>
            </a:r>
            <a:r>
              <a:rPr lang="en-US" err="1">
                <a:solidFill>
                  <a:schemeClr val="bg1"/>
                </a:solidFill>
                <a:latin typeface="Calibri"/>
                <a:ea typeface="Calibri"/>
                <a:cs typeface="Calibri"/>
              </a:rPr>
              <a:t>användas</a:t>
            </a:r>
            <a:r>
              <a:rPr lang="en-US">
                <a:solidFill>
                  <a:schemeClr val="bg1"/>
                </a:solidFill>
                <a:latin typeface="Calibri"/>
                <a:ea typeface="Calibri"/>
                <a:cs typeface="Calibri"/>
              </a:rPr>
              <a:t> till </a:t>
            </a:r>
            <a:r>
              <a:rPr lang="en-US" err="1">
                <a:solidFill>
                  <a:schemeClr val="bg1"/>
                </a:solidFill>
                <a:latin typeface="Calibri"/>
                <a:ea typeface="Calibri"/>
                <a:cs typeface="Calibri"/>
              </a:rPr>
              <a:t>i</a:t>
            </a:r>
            <a:r>
              <a:rPr lang="en-US">
                <a:solidFill>
                  <a:schemeClr val="bg1"/>
                </a:solidFill>
                <a:latin typeface="Calibri"/>
                <a:ea typeface="Calibri"/>
                <a:cs typeface="Calibri"/>
              </a:rPr>
              <a:t> Ciceron e-</a:t>
            </a:r>
            <a:r>
              <a:rPr lang="en-US" err="1">
                <a:solidFill>
                  <a:schemeClr val="bg1"/>
                </a:solidFill>
                <a:latin typeface="Calibri"/>
                <a:ea typeface="Calibri"/>
                <a:cs typeface="Calibri"/>
              </a:rPr>
              <a:t>arkiv</a:t>
            </a:r>
            <a:r>
              <a:rPr lang="en-US">
                <a:solidFill>
                  <a:schemeClr val="bg1"/>
                </a:solidFill>
                <a:latin typeface="Calibri"/>
                <a:ea typeface="Calibri"/>
                <a:cs typeface="Calibri"/>
              </a:rPr>
              <a:t>. </a:t>
            </a:r>
            <a:r>
              <a:rPr lang="en-US" err="1">
                <a:solidFill>
                  <a:schemeClr val="bg1"/>
                </a:solidFill>
                <a:latin typeface="Calibri"/>
                <a:ea typeface="Calibri"/>
                <a:cs typeface="Calibri"/>
              </a:rPr>
              <a:t>Vilka</a:t>
            </a:r>
            <a:r>
              <a:rPr lang="en-US">
                <a:solidFill>
                  <a:schemeClr val="bg1"/>
                </a:solidFill>
                <a:latin typeface="Calibri"/>
                <a:ea typeface="Calibri"/>
                <a:cs typeface="Calibri"/>
              </a:rPr>
              <a:t> </a:t>
            </a:r>
            <a:r>
              <a:rPr lang="en-US" err="1">
                <a:solidFill>
                  <a:schemeClr val="bg1"/>
                </a:solidFill>
                <a:latin typeface="Calibri"/>
                <a:ea typeface="Calibri"/>
                <a:cs typeface="Calibri"/>
              </a:rPr>
              <a:t>krav</a:t>
            </a:r>
            <a:r>
              <a:rPr lang="en-US">
                <a:solidFill>
                  <a:schemeClr val="bg1"/>
                </a:solidFill>
                <a:latin typeface="Calibri"/>
                <a:ea typeface="Calibri"/>
                <a:cs typeface="Calibri"/>
              </a:rPr>
              <a:t> </a:t>
            </a:r>
            <a:r>
              <a:rPr lang="en-US" err="1">
                <a:solidFill>
                  <a:schemeClr val="bg1"/>
                </a:solidFill>
                <a:latin typeface="Calibri"/>
                <a:ea typeface="Calibri"/>
                <a:cs typeface="Calibri"/>
              </a:rPr>
              <a:t>ställer</a:t>
            </a:r>
            <a:r>
              <a:rPr lang="en-US">
                <a:solidFill>
                  <a:schemeClr val="bg1"/>
                </a:solidFill>
                <a:latin typeface="Calibri"/>
                <a:ea typeface="Calibri"/>
                <a:cs typeface="Calibri"/>
              </a:rPr>
              <a:t> </a:t>
            </a:r>
            <a:r>
              <a:rPr lang="en-US" err="1">
                <a:solidFill>
                  <a:schemeClr val="bg1"/>
                </a:solidFill>
                <a:latin typeface="Calibri"/>
                <a:ea typeface="Calibri"/>
                <a:cs typeface="Calibri"/>
              </a:rPr>
              <a:t>produkten</a:t>
            </a:r>
            <a:r>
              <a:rPr lang="en-US">
                <a:solidFill>
                  <a:schemeClr val="bg1"/>
                </a:solidFill>
                <a:latin typeface="Calibri"/>
                <a:ea typeface="Calibri"/>
                <a:cs typeface="Calibri"/>
              </a:rPr>
              <a:t> </a:t>
            </a:r>
            <a:r>
              <a:rPr lang="en-US" err="1">
                <a:solidFill>
                  <a:schemeClr val="bg1"/>
                </a:solidFill>
                <a:latin typeface="Calibri"/>
                <a:ea typeface="Calibri"/>
                <a:cs typeface="Calibri"/>
              </a:rPr>
              <a:t>på</a:t>
            </a:r>
            <a:r>
              <a:rPr lang="en-US">
                <a:solidFill>
                  <a:schemeClr val="bg1"/>
                </a:solidFill>
                <a:latin typeface="Calibri"/>
                <a:ea typeface="Calibri"/>
                <a:cs typeface="Calibri"/>
              </a:rPr>
              <a:t> xml-</a:t>
            </a:r>
            <a:r>
              <a:rPr lang="en-US" err="1">
                <a:solidFill>
                  <a:schemeClr val="bg1"/>
                </a:solidFill>
                <a:latin typeface="Calibri"/>
                <a:ea typeface="Calibri"/>
                <a:cs typeface="Calibri"/>
              </a:rPr>
              <a:t>cheman</a:t>
            </a:r>
            <a:r>
              <a:rPr lang="en-US">
                <a:solidFill>
                  <a:schemeClr val="bg1"/>
                </a:solidFill>
                <a:latin typeface="Calibri"/>
                <a:ea typeface="Calibri"/>
                <a:cs typeface="Calibri"/>
              </a:rPr>
              <a:t> </a:t>
            </a:r>
            <a:r>
              <a:rPr lang="en-US" err="1">
                <a:solidFill>
                  <a:schemeClr val="bg1"/>
                </a:solidFill>
                <a:latin typeface="Calibri"/>
                <a:ea typeface="Calibri"/>
                <a:cs typeface="Calibri"/>
              </a:rPr>
              <a:t>och</a:t>
            </a:r>
            <a:r>
              <a:rPr lang="en-US">
                <a:solidFill>
                  <a:schemeClr val="bg1"/>
                </a:solidFill>
                <a:latin typeface="Calibri"/>
                <a:ea typeface="Calibri"/>
                <a:cs typeface="Calibri"/>
              </a:rPr>
              <a:t> </a:t>
            </a:r>
            <a:r>
              <a:rPr lang="en-US" err="1">
                <a:solidFill>
                  <a:schemeClr val="bg1"/>
                </a:solidFill>
                <a:latin typeface="Calibri"/>
                <a:ea typeface="Calibri"/>
                <a:cs typeface="Calibri"/>
              </a:rPr>
              <a:t>xslt</a:t>
            </a:r>
            <a:r>
              <a:rPr lang="en-US">
                <a:solidFill>
                  <a:schemeClr val="bg1"/>
                </a:solidFill>
                <a:latin typeface="Calibri"/>
                <a:ea typeface="Calibri"/>
                <a:cs typeface="Calibri"/>
              </a:rPr>
              <a:t>-filer? Tips &amp; tricks </a:t>
            </a:r>
            <a:r>
              <a:rPr lang="en-US" err="1">
                <a:solidFill>
                  <a:schemeClr val="bg1"/>
                </a:solidFill>
                <a:latin typeface="Calibri"/>
                <a:ea typeface="Calibri"/>
                <a:cs typeface="Calibri"/>
              </a:rPr>
              <a:t>kring</a:t>
            </a:r>
            <a:r>
              <a:rPr lang="en-US">
                <a:solidFill>
                  <a:schemeClr val="bg1"/>
                </a:solidFill>
                <a:latin typeface="Calibri"/>
                <a:ea typeface="Calibri"/>
                <a:cs typeface="Calibri"/>
              </a:rPr>
              <a:t> </a:t>
            </a:r>
            <a:r>
              <a:rPr lang="en-US" err="1">
                <a:solidFill>
                  <a:schemeClr val="bg1"/>
                </a:solidFill>
                <a:latin typeface="Calibri"/>
                <a:ea typeface="Calibri"/>
                <a:cs typeface="Calibri"/>
              </a:rPr>
              <a:t>att</a:t>
            </a:r>
            <a:r>
              <a:rPr lang="en-US">
                <a:solidFill>
                  <a:schemeClr val="bg1"/>
                </a:solidFill>
                <a:latin typeface="Calibri"/>
                <a:ea typeface="Calibri"/>
                <a:cs typeface="Calibri"/>
              </a:rPr>
              <a:t> </a:t>
            </a:r>
            <a:r>
              <a:rPr lang="en-US" err="1">
                <a:solidFill>
                  <a:schemeClr val="bg1"/>
                </a:solidFill>
                <a:latin typeface="Calibri"/>
                <a:ea typeface="Calibri"/>
                <a:cs typeface="Calibri"/>
              </a:rPr>
              <a:t>skapa</a:t>
            </a:r>
            <a:r>
              <a:rPr lang="en-US">
                <a:solidFill>
                  <a:schemeClr val="bg1"/>
                </a:solidFill>
                <a:latin typeface="Calibri"/>
                <a:ea typeface="Calibri"/>
                <a:cs typeface="Calibri"/>
              </a:rPr>
              <a:t> </a:t>
            </a:r>
            <a:r>
              <a:rPr lang="en-US" err="1">
                <a:solidFill>
                  <a:schemeClr val="bg1"/>
                </a:solidFill>
                <a:latin typeface="Calibri"/>
                <a:ea typeface="Calibri"/>
                <a:cs typeface="Calibri"/>
              </a:rPr>
              <a:t>egna</a:t>
            </a:r>
            <a:r>
              <a:rPr lang="en-US">
                <a:solidFill>
                  <a:schemeClr val="bg1"/>
                </a:solidFill>
                <a:latin typeface="Calibri"/>
                <a:ea typeface="Calibri"/>
                <a:cs typeface="Calibri"/>
              </a:rPr>
              <a:t> </a:t>
            </a:r>
            <a:r>
              <a:rPr lang="en-US" err="1">
                <a:solidFill>
                  <a:schemeClr val="bg1"/>
                </a:solidFill>
                <a:latin typeface="Calibri"/>
                <a:ea typeface="Calibri"/>
                <a:cs typeface="Calibri"/>
              </a:rPr>
              <a:t>scheman</a:t>
            </a:r>
            <a:endParaRPr lang="en-US" err="1">
              <a:solidFill>
                <a:schemeClr val="bg1"/>
              </a:solidFill>
            </a:endParaRPr>
          </a:p>
        </p:txBody>
      </p:sp>
    </p:spTree>
    <p:extLst>
      <p:ext uri="{BB962C8B-B14F-4D97-AF65-F5344CB8AC3E}">
        <p14:creationId xmlns:p14="http://schemas.microsoft.com/office/powerpoint/2010/main" val="2116356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E0F39-C0A7-C1DD-52F0-80BBFF0FFE8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F0926C0-32B0-816E-9D4C-0984BC5B573D}"/>
              </a:ext>
            </a:extLst>
          </p:cNvPr>
          <p:cNvSpPr>
            <a:spLocks noGrp="1"/>
          </p:cNvSpPr>
          <p:nvPr>
            <p:ph type="title"/>
          </p:nvPr>
        </p:nvSpPr>
        <p:spPr>
          <a:xfrm>
            <a:off x="596235" y="375808"/>
            <a:ext cx="11008390" cy="673236"/>
          </a:xfrm>
        </p:spPr>
        <p:txBody>
          <a:bodyPr/>
          <a:lstStyle/>
          <a:p>
            <a:r>
              <a:rPr lang="en-US" dirty="0" err="1"/>
              <a:t>Inledning</a:t>
            </a:r>
            <a:r>
              <a:rPr lang="en-US" dirty="0"/>
              <a:t> – Vad </a:t>
            </a:r>
            <a:r>
              <a:rPr lang="en-US" dirty="0" err="1"/>
              <a:t>är</a:t>
            </a:r>
            <a:r>
              <a:rPr lang="en-US" dirty="0"/>
              <a:t> XML </a:t>
            </a:r>
            <a:r>
              <a:rPr lang="en-US" dirty="0" err="1"/>
              <a:t>och</a:t>
            </a:r>
            <a:r>
              <a:rPr lang="en-US" dirty="0"/>
              <a:t> </a:t>
            </a:r>
            <a:r>
              <a:rPr lang="en-US" dirty="0" err="1"/>
              <a:t>varför</a:t>
            </a:r>
            <a:r>
              <a:rPr lang="en-US" dirty="0"/>
              <a:t>?</a:t>
            </a:r>
          </a:p>
        </p:txBody>
      </p:sp>
      <p:sp>
        <p:nvSpPr>
          <p:cNvPr id="11" name="Pladsholder til tekst 5">
            <a:extLst>
              <a:ext uri="{FF2B5EF4-FFF2-40B4-BE49-F238E27FC236}">
                <a16:creationId xmlns:a16="http://schemas.microsoft.com/office/drawing/2014/main" id="{7D9C6D73-4E69-B346-F6B2-3B95301C7246}"/>
              </a:ext>
            </a:extLst>
          </p:cNvPr>
          <p:cNvSpPr>
            <a:spLocks noGrp="1"/>
          </p:cNvSpPr>
          <p:nvPr>
            <p:ph type="body" sz="quarter" idx="10"/>
          </p:nvPr>
        </p:nvSpPr>
        <p:spPr>
          <a:xfrm>
            <a:off x="596235" y="1316758"/>
            <a:ext cx="11102337" cy="5182696"/>
          </a:xfrm>
        </p:spPr>
        <p:txBody>
          <a:bodyPr vert="horz" lIns="0" tIns="0" rIns="0" bIns="0" rtlCol="0" anchor="t">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marL="0" indent="0">
              <a:buNone/>
            </a:pPr>
            <a:r>
              <a:rPr lang="en-US" sz="1200" dirty="0">
                <a:latin typeface="Franklin Gothic Book"/>
                <a:ea typeface="Yu Gothic Light"/>
              </a:rPr>
              <a:t> </a:t>
            </a:r>
            <a:endParaRPr lang="en-US" sz="1200" dirty="0">
              <a:latin typeface="Franklin Gothic Book"/>
            </a:endParaRPr>
          </a:p>
          <a:p>
            <a:pPr marL="0" indent="0">
              <a:buNone/>
            </a:pPr>
            <a:r>
              <a:rPr lang="en-GB" sz="1450" err="1">
                <a:latin typeface="Franklin Gothic Book"/>
                <a:ea typeface="Yu Gothic Light"/>
              </a:rPr>
              <a:t>Varför</a:t>
            </a:r>
            <a:r>
              <a:rPr lang="en-GB" sz="1450" dirty="0">
                <a:latin typeface="Franklin Gothic Book"/>
                <a:ea typeface="Yu Gothic Light"/>
              </a:rPr>
              <a:t> </a:t>
            </a:r>
            <a:r>
              <a:rPr lang="en-GB" sz="1450" err="1">
                <a:latin typeface="Franklin Gothic Book"/>
                <a:ea typeface="Yu Gothic Light"/>
              </a:rPr>
              <a:t>använder</a:t>
            </a:r>
            <a:r>
              <a:rPr lang="en-GB" sz="1450" dirty="0">
                <a:latin typeface="Franklin Gothic Book"/>
                <a:ea typeface="Yu Gothic Light"/>
              </a:rPr>
              <a:t> man XML?</a:t>
            </a:r>
            <a:endParaRPr lang="en-GB" sz="1450" dirty="0">
              <a:latin typeface="Franklin Gothic Book"/>
            </a:endParaRPr>
          </a:p>
          <a:p>
            <a:pPr marL="0" indent="0">
              <a:buNone/>
            </a:pPr>
            <a:endParaRPr lang="en-GB" sz="1450" dirty="0">
              <a:latin typeface="Franklin Gothic Book"/>
              <a:ea typeface="Yu Gothic Light"/>
            </a:endParaRPr>
          </a:p>
          <a:p>
            <a:pPr marL="0" indent="0">
              <a:buNone/>
            </a:pPr>
            <a:r>
              <a:rPr lang="en-GB" sz="1450" dirty="0">
                <a:latin typeface="Franklin Gothic Book"/>
                <a:ea typeface="Yu Gothic Light"/>
              </a:rPr>
              <a:t>Det </a:t>
            </a:r>
            <a:r>
              <a:rPr lang="en-GB" sz="1450" dirty="0" err="1">
                <a:latin typeface="Franklin Gothic Book"/>
                <a:ea typeface="Yu Gothic Light"/>
              </a:rPr>
              <a:t>började</a:t>
            </a:r>
            <a:r>
              <a:rPr lang="en-GB" sz="1450" dirty="0">
                <a:latin typeface="Franklin Gothic Book"/>
                <a:ea typeface="Yu Gothic Light"/>
              </a:rPr>
              <a:t> med HTML, men sedan </a:t>
            </a:r>
            <a:r>
              <a:rPr lang="en-GB" sz="1450" dirty="0" err="1">
                <a:latin typeface="Franklin Gothic Book"/>
                <a:ea typeface="Yu Gothic Light"/>
              </a:rPr>
              <a:t>kom</a:t>
            </a:r>
            <a:r>
              <a:rPr lang="en-GB" sz="1450" dirty="0">
                <a:latin typeface="Franklin Gothic Book"/>
                <a:ea typeface="Yu Gothic Light"/>
              </a:rPr>
              <a:t> XML</a:t>
            </a:r>
            <a:endParaRPr lang="en-GB" sz="1450">
              <a:latin typeface="Franklin Gothic Book"/>
              <a:ea typeface="Yu Gothic Light"/>
            </a:endParaRPr>
          </a:p>
          <a:p>
            <a:pPr marL="0" indent="0">
              <a:buNone/>
            </a:pPr>
            <a:endParaRPr lang="en-GB" sz="1450" dirty="0">
              <a:latin typeface="Franklin Gothic Book"/>
            </a:endParaRPr>
          </a:p>
          <a:p>
            <a:pPr marL="0" indent="0">
              <a:buNone/>
            </a:pPr>
            <a:r>
              <a:rPr lang="en-GB" sz="1450" dirty="0">
                <a:latin typeface="Franklin Gothic Book"/>
                <a:ea typeface="Yu Gothic Light"/>
              </a:rPr>
              <a:t>Vad </a:t>
            </a:r>
            <a:r>
              <a:rPr lang="en-GB" sz="1450" dirty="0" err="1">
                <a:latin typeface="Franklin Gothic Book"/>
                <a:ea typeface="Yu Gothic Light"/>
              </a:rPr>
              <a:t>är</a:t>
            </a:r>
            <a:r>
              <a:rPr lang="en-GB" sz="1450" dirty="0">
                <a:latin typeface="Franklin Gothic Book"/>
                <a:ea typeface="Yu Gothic Light"/>
              </a:rPr>
              <a:t> XML </a:t>
            </a:r>
            <a:r>
              <a:rPr lang="en-GB" sz="1450" dirty="0" err="1">
                <a:latin typeface="Franklin Gothic Book"/>
                <a:ea typeface="Yu Gothic Light"/>
              </a:rPr>
              <a:t>egentligen</a:t>
            </a:r>
            <a:r>
              <a:rPr lang="en-GB" sz="1450" dirty="0">
                <a:latin typeface="Franklin Gothic Book"/>
                <a:ea typeface="Yu Gothic Light"/>
              </a:rPr>
              <a:t>?</a:t>
            </a:r>
            <a:endParaRPr lang="en-GB" sz="1450" dirty="0">
              <a:latin typeface="Franklin Gothic Book"/>
            </a:endParaRPr>
          </a:p>
          <a:p>
            <a:pPr marL="0" indent="0">
              <a:buNone/>
            </a:pPr>
            <a:br>
              <a:rPr lang="en-GB" sz="1450" dirty="0">
                <a:latin typeface="Franklin Gothic Book"/>
                <a:ea typeface="Yu Gothic Light"/>
              </a:rPr>
            </a:br>
            <a:endParaRPr lang="en-GB" sz="1450">
              <a:latin typeface="Franklin Gothic Book"/>
            </a:endParaRPr>
          </a:p>
        </p:txBody>
      </p:sp>
    </p:spTree>
    <p:extLst>
      <p:ext uri="{BB962C8B-B14F-4D97-AF65-F5344CB8AC3E}">
        <p14:creationId xmlns:p14="http://schemas.microsoft.com/office/powerpoint/2010/main" val="2966522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A8D3F-1F4B-FD51-DEC1-4D831D71026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B990A66-F010-05D0-28EE-F1E2E862BCB2}"/>
              </a:ext>
            </a:extLst>
          </p:cNvPr>
          <p:cNvSpPr>
            <a:spLocks noGrp="1"/>
          </p:cNvSpPr>
          <p:nvPr>
            <p:ph type="title"/>
          </p:nvPr>
        </p:nvSpPr>
        <p:spPr>
          <a:xfrm>
            <a:off x="596235" y="375808"/>
            <a:ext cx="11008390" cy="673236"/>
          </a:xfrm>
        </p:spPr>
        <p:txBody>
          <a:bodyPr/>
          <a:lstStyle/>
          <a:p>
            <a:r>
              <a:rPr lang="en-US" dirty="0" err="1"/>
              <a:t>Grunderna</a:t>
            </a:r>
            <a:r>
              <a:rPr lang="en-US" dirty="0"/>
              <a:t> </a:t>
            </a:r>
            <a:r>
              <a:rPr lang="en-US" dirty="0" err="1"/>
              <a:t>i</a:t>
            </a:r>
            <a:r>
              <a:rPr lang="en-US" dirty="0"/>
              <a:t> XML Schema</a:t>
            </a:r>
            <a:endParaRPr lang="sv-SE" dirty="0"/>
          </a:p>
        </p:txBody>
      </p:sp>
      <p:sp>
        <p:nvSpPr>
          <p:cNvPr id="11" name="Pladsholder til tekst 5">
            <a:extLst>
              <a:ext uri="{FF2B5EF4-FFF2-40B4-BE49-F238E27FC236}">
                <a16:creationId xmlns:a16="http://schemas.microsoft.com/office/drawing/2014/main" id="{3FF8E2C0-6AB5-139C-5DEE-F877208D7310}"/>
              </a:ext>
            </a:extLst>
          </p:cNvPr>
          <p:cNvSpPr>
            <a:spLocks noGrp="1"/>
          </p:cNvSpPr>
          <p:nvPr>
            <p:ph type="body" sz="quarter" idx="10"/>
          </p:nvPr>
        </p:nvSpPr>
        <p:spPr>
          <a:xfrm>
            <a:off x="596235" y="1316758"/>
            <a:ext cx="11102337" cy="5182696"/>
          </a:xfrm>
        </p:spPr>
        <p:txBody>
          <a:bodyPr vert="horz" lIns="0" tIns="0" rIns="0" bIns="0" rtlCol="0" anchor="t">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marL="0" indent="0">
              <a:buNone/>
            </a:pPr>
            <a:r>
              <a:rPr lang="en-US" sz="1200" dirty="0">
                <a:latin typeface="Franklin Gothic Book"/>
                <a:ea typeface="Yu Gothic Light"/>
              </a:rPr>
              <a:t> </a:t>
            </a:r>
            <a:endParaRPr lang="en-US" sz="1200" dirty="0">
              <a:latin typeface="Franklin Gothic Book"/>
            </a:endParaRPr>
          </a:p>
          <a:p>
            <a:pPr marL="0" indent="0">
              <a:buNone/>
            </a:pPr>
            <a:r>
              <a:rPr lang="en-GB" sz="1450" dirty="0">
                <a:latin typeface="Franklin Gothic Book"/>
                <a:ea typeface="Yu Gothic Light"/>
              </a:rPr>
              <a:t>Vad </a:t>
            </a:r>
            <a:r>
              <a:rPr lang="en-GB" sz="1450" dirty="0" err="1">
                <a:latin typeface="Franklin Gothic Book"/>
                <a:ea typeface="Yu Gothic Light"/>
              </a:rPr>
              <a:t>är</a:t>
            </a:r>
            <a:r>
              <a:rPr lang="en-GB" sz="1450" dirty="0">
                <a:latin typeface="Franklin Gothic Book"/>
                <a:ea typeface="Yu Gothic Light"/>
              </a:rPr>
              <a:t> </a:t>
            </a:r>
            <a:r>
              <a:rPr lang="en-GB" sz="1450" dirty="0" err="1">
                <a:latin typeface="Franklin Gothic Book"/>
                <a:ea typeface="Yu Gothic Light"/>
              </a:rPr>
              <a:t>ett</a:t>
            </a:r>
            <a:r>
              <a:rPr lang="en-GB" sz="1450" dirty="0">
                <a:latin typeface="Franklin Gothic Book"/>
                <a:ea typeface="Yu Gothic Light"/>
              </a:rPr>
              <a:t> XML schema?</a:t>
            </a:r>
          </a:p>
          <a:p>
            <a:pPr marL="0" indent="0">
              <a:buNone/>
            </a:pPr>
            <a:endParaRPr lang="en-GB" sz="1450" dirty="0">
              <a:latin typeface="Franklin Gothic Book"/>
              <a:ea typeface="Yu Gothic Light"/>
            </a:endParaRPr>
          </a:p>
          <a:p>
            <a:pPr marL="0" indent="0">
              <a:buNone/>
            </a:pPr>
            <a:r>
              <a:rPr lang="en-GB" sz="1450" dirty="0">
                <a:latin typeface="Franklin Gothic Book"/>
                <a:ea typeface="Yu Gothic Light"/>
              </a:rPr>
              <a:t>Element, </a:t>
            </a:r>
            <a:r>
              <a:rPr lang="en-GB" sz="1450" dirty="0" err="1">
                <a:latin typeface="Franklin Gothic Book"/>
                <a:ea typeface="Yu Gothic Light"/>
              </a:rPr>
              <a:t>attrbut</a:t>
            </a:r>
            <a:r>
              <a:rPr lang="en-GB" sz="1450" dirty="0">
                <a:latin typeface="Franklin Gothic Book"/>
                <a:ea typeface="Yu Gothic Light"/>
              </a:rPr>
              <a:t> och </a:t>
            </a:r>
            <a:r>
              <a:rPr lang="en-GB" sz="1450" dirty="0" err="1">
                <a:latin typeface="Franklin Gothic Book"/>
                <a:ea typeface="Yu Gothic Light"/>
              </a:rPr>
              <a:t>komplexa</a:t>
            </a:r>
            <a:r>
              <a:rPr lang="en-GB" sz="1450" dirty="0">
                <a:latin typeface="Franklin Gothic Book"/>
                <a:ea typeface="Yu Gothic Light"/>
              </a:rPr>
              <a:t> typer.</a:t>
            </a:r>
            <a:endParaRPr lang="en-GB" dirty="0"/>
          </a:p>
          <a:p>
            <a:pPr marL="0" indent="0">
              <a:buNone/>
            </a:pPr>
            <a:endParaRPr lang="en-GB" sz="1450" dirty="0">
              <a:latin typeface="Franklin Gothic Book"/>
            </a:endParaRPr>
          </a:p>
          <a:p>
            <a:pPr marL="0" indent="0">
              <a:buNone/>
            </a:pPr>
            <a:r>
              <a:rPr lang="en-GB" sz="1450" dirty="0">
                <a:latin typeface="Franklin Gothic Book"/>
                <a:ea typeface="Yu Gothic Light"/>
              </a:rPr>
              <a:t>Namespace, </a:t>
            </a:r>
            <a:r>
              <a:rPr lang="en-GB" sz="1450" dirty="0" err="1">
                <a:latin typeface="Franklin Gothic Book"/>
                <a:ea typeface="Yu Gothic Light"/>
              </a:rPr>
              <a:t>vad</a:t>
            </a:r>
            <a:r>
              <a:rPr lang="en-GB" sz="1450" dirty="0">
                <a:latin typeface="Franklin Gothic Book"/>
                <a:ea typeface="Yu Gothic Light"/>
              </a:rPr>
              <a:t> </a:t>
            </a:r>
            <a:r>
              <a:rPr lang="en-GB" sz="1450" dirty="0" err="1">
                <a:latin typeface="Franklin Gothic Book"/>
                <a:ea typeface="Yu Gothic Light"/>
              </a:rPr>
              <a:t>är</a:t>
            </a:r>
            <a:r>
              <a:rPr lang="en-GB" sz="1450" dirty="0">
                <a:latin typeface="Franklin Gothic Book"/>
                <a:ea typeface="Yu Gothic Light"/>
              </a:rPr>
              <a:t> det bra för?</a:t>
            </a:r>
            <a:endParaRPr lang="en-GB" sz="1450" dirty="0">
              <a:latin typeface="Franklin Gothic Book"/>
            </a:endParaRPr>
          </a:p>
          <a:p>
            <a:pPr marL="0" indent="0">
              <a:buNone/>
            </a:pPr>
            <a:br>
              <a:rPr lang="en-GB" sz="1450" dirty="0">
                <a:latin typeface="Franklin Gothic Book"/>
                <a:ea typeface="Yu Gothic Light"/>
              </a:rPr>
            </a:br>
            <a:endParaRPr lang="en-GB" sz="1450">
              <a:latin typeface="Franklin Gothic Book"/>
            </a:endParaRPr>
          </a:p>
        </p:txBody>
      </p:sp>
    </p:spTree>
    <p:extLst>
      <p:ext uri="{BB962C8B-B14F-4D97-AF65-F5344CB8AC3E}">
        <p14:creationId xmlns:p14="http://schemas.microsoft.com/office/powerpoint/2010/main" val="39325807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541CA-13B0-897F-F1C4-6BDF2DB701A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C4D444D-083F-8D16-3C6A-DA8C2A2CC527}"/>
              </a:ext>
            </a:extLst>
          </p:cNvPr>
          <p:cNvSpPr>
            <a:spLocks noGrp="1"/>
          </p:cNvSpPr>
          <p:nvPr>
            <p:ph type="title"/>
          </p:nvPr>
        </p:nvSpPr>
        <p:spPr>
          <a:xfrm>
            <a:off x="596235" y="375808"/>
            <a:ext cx="11008390" cy="673236"/>
          </a:xfrm>
        </p:spPr>
        <p:txBody>
          <a:bodyPr/>
          <a:lstStyle/>
          <a:p>
            <a:r>
              <a:rPr lang="en-US" dirty="0"/>
              <a:t>Hur man </a:t>
            </a:r>
            <a:r>
              <a:rPr lang="en-US" dirty="0" err="1"/>
              <a:t>gör</a:t>
            </a:r>
            <a:r>
              <a:rPr lang="en-US" dirty="0"/>
              <a:t> </a:t>
            </a:r>
            <a:r>
              <a:rPr lang="en-US" dirty="0" err="1"/>
              <a:t>ett</a:t>
            </a:r>
            <a:r>
              <a:rPr lang="en-US" dirty="0"/>
              <a:t> schema </a:t>
            </a:r>
            <a:r>
              <a:rPr lang="en-US" dirty="0" err="1"/>
              <a:t>som</a:t>
            </a:r>
            <a:r>
              <a:rPr lang="en-US" dirty="0"/>
              <a:t> Ciceron e-</a:t>
            </a:r>
            <a:r>
              <a:rPr lang="en-US" dirty="0" err="1"/>
              <a:t>arkiv</a:t>
            </a:r>
            <a:r>
              <a:rPr lang="en-US" dirty="0"/>
              <a:t> gillar</a:t>
            </a:r>
          </a:p>
        </p:txBody>
      </p:sp>
      <p:sp>
        <p:nvSpPr>
          <p:cNvPr id="11" name="Pladsholder til tekst 5">
            <a:extLst>
              <a:ext uri="{FF2B5EF4-FFF2-40B4-BE49-F238E27FC236}">
                <a16:creationId xmlns:a16="http://schemas.microsoft.com/office/drawing/2014/main" id="{5AE60E67-DF16-CA12-C139-8345DE9E5BE9}"/>
              </a:ext>
            </a:extLst>
          </p:cNvPr>
          <p:cNvSpPr>
            <a:spLocks noGrp="1"/>
          </p:cNvSpPr>
          <p:nvPr>
            <p:ph type="body" sz="quarter" idx="10"/>
          </p:nvPr>
        </p:nvSpPr>
        <p:spPr>
          <a:xfrm>
            <a:off x="596235" y="1316758"/>
            <a:ext cx="11102337" cy="5182696"/>
          </a:xfrm>
        </p:spPr>
        <p:txBody>
          <a:bodyPr vert="horz" lIns="0" tIns="0" rIns="0" bIns="0" rtlCol="0" anchor="t">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marL="0" indent="0">
              <a:buNone/>
            </a:pPr>
            <a:r>
              <a:rPr lang="en-US" sz="1200" dirty="0">
                <a:latin typeface="Franklin Gothic Book"/>
                <a:ea typeface="Yu Gothic Light"/>
              </a:rPr>
              <a:t> </a:t>
            </a:r>
            <a:endParaRPr lang="en-US" sz="1200" dirty="0">
              <a:latin typeface="Franklin Gothic Book"/>
            </a:endParaRPr>
          </a:p>
          <a:p>
            <a:pPr marL="0" indent="0">
              <a:buNone/>
            </a:pPr>
            <a:r>
              <a:rPr lang="en-GB" sz="1450" dirty="0">
                <a:latin typeface="Franklin Gothic Book"/>
                <a:ea typeface="Yu Gothic Light"/>
              </a:rPr>
              <a:t>Hur </a:t>
            </a:r>
            <a:r>
              <a:rPr lang="en-GB" sz="1450" dirty="0" err="1">
                <a:latin typeface="Franklin Gothic Book"/>
                <a:ea typeface="Yu Gothic Light"/>
              </a:rPr>
              <a:t>namn</a:t>
            </a:r>
            <a:r>
              <a:rPr lang="en-GB" sz="1450" dirty="0">
                <a:latin typeface="Franklin Gothic Book"/>
                <a:ea typeface="Yu Gothic Light"/>
              </a:rPr>
              <a:t> </a:t>
            </a:r>
            <a:r>
              <a:rPr lang="en-GB" sz="1450" dirty="0" err="1">
                <a:latin typeface="Franklin Gothic Book"/>
                <a:ea typeface="Yu Gothic Light"/>
              </a:rPr>
              <a:t>och</a:t>
            </a:r>
            <a:r>
              <a:rPr lang="en-GB" sz="1450" dirty="0">
                <a:latin typeface="Franklin Gothic Book"/>
                <a:ea typeface="Yu Gothic Light"/>
              </a:rPr>
              <a:t> </a:t>
            </a:r>
            <a:r>
              <a:rPr lang="en-GB" sz="1450" dirty="0" err="1">
                <a:latin typeface="Franklin Gothic Book"/>
                <a:ea typeface="Yu Gothic Light"/>
              </a:rPr>
              <a:t>struktur</a:t>
            </a:r>
            <a:r>
              <a:rPr lang="en-GB" sz="1450" dirty="0">
                <a:latin typeface="Franklin Gothic Book"/>
                <a:ea typeface="Yu Gothic Light"/>
              </a:rPr>
              <a:t> </a:t>
            </a:r>
            <a:r>
              <a:rPr lang="en-GB" sz="1450" dirty="0" err="1">
                <a:latin typeface="Franklin Gothic Book"/>
                <a:ea typeface="Yu Gothic Light"/>
              </a:rPr>
              <a:t>blir</a:t>
            </a:r>
            <a:r>
              <a:rPr lang="en-GB" sz="1450" dirty="0">
                <a:latin typeface="Franklin Gothic Book"/>
                <a:ea typeface="Yu Gothic Light"/>
              </a:rPr>
              <a:t> </a:t>
            </a:r>
            <a:r>
              <a:rPr lang="en-GB" sz="1450" dirty="0" err="1">
                <a:latin typeface="Franklin Gothic Book"/>
                <a:ea typeface="Yu Gothic Light"/>
              </a:rPr>
              <a:t>arkivobjek</a:t>
            </a:r>
            <a:r>
              <a:rPr lang="en-GB" sz="1450" dirty="0">
                <a:latin typeface="Franklin Gothic Book"/>
                <a:ea typeface="Yu Gothic Light"/>
              </a:rPr>
              <a:t> I </a:t>
            </a:r>
            <a:r>
              <a:rPr lang="en-GB" sz="1450" dirty="0" err="1">
                <a:latin typeface="Franklin Gothic Book"/>
                <a:ea typeface="Yu Gothic Light"/>
              </a:rPr>
              <a:t>vårt</a:t>
            </a:r>
            <a:r>
              <a:rPr lang="en-GB" sz="1450" dirty="0">
                <a:latin typeface="Franklin Gothic Book"/>
                <a:ea typeface="Yu Gothic Light"/>
              </a:rPr>
              <a:t> system.</a:t>
            </a:r>
          </a:p>
          <a:p>
            <a:pPr marL="0" indent="0">
              <a:buNone/>
            </a:pPr>
            <a:endParaRPr lang="en-GB" sz="1450" dirty="0">
              <a:latin typeface="Franklin Gothic Book"/>
              <a:ea typeface="Yu Gothic Light"/>
            </a:endParaRPr>
          </a:p>
          <a:p>
            <a:pPr marL="0" indent="0">
              <a:buNone/>
            </a:pPr>
            <a:r>
              <a:rPr lang="en-GB" sz="1450" dirty="0" err="1">
                <a:latin typeface="Franklin Gothic Book"/>
                <a:ea typeface="Yu Gothic Light"/>
              </a:rPr>
              <a:t>Namngivning</a:t>
            </a:r>
            <a:r>
              <a:rPr lang="en-GB" sz="1450" dirty="0">
                <a:latin typeface="Franklin Gothic Book"/>
                <a:ea typeface="Yu Gothic Light"/>
              </a:rPr>
              <a:t>: </a:t>
            </a:r>
            <a:r>
              <a:rPr lang="en-GB" sz="1450" dirty="0" err="1">
                <a:latin typeface="Franklin Gothic Book"/>
                <a:ea typeface="Yu Gothic Light"/>
              </a:rPr>
              <a:t>Unvik</a:t>
            </a:r>
            <a:r>
              <a:rPr lang="en-GB" sz="1450" dirty="0">
                <a:latin typeface="Franklin Gothic Book"/>
                <a:ea typeface="Yu Gothic Light"/>
              </a:rPr>
              <a:t> </a:t>
            </a:r>
            <a:r>
              <a:rPr lang="en-GB" sz="1450" dirty="0" err="1">
                <a:latin typeface="Franklin Gothic Book"/>
                <a:ea typeface="Yu Gothic Light"/>
              </a:rPr>
              <a:t>typ</a:t>
            </a:r>
            <a:r>
              <a:rPr lang="en-GB" sz="1450" dirty="0">
                <a:latin typeface="Franklin Gothic Book"/>
                <a:ea typeface="Yu Gothic Light"/>
              </a:rPr>
              <a:t>, </a:t>
            </a:r>
            <a:r>
              <a:rPr lang="en-GB" sz="1450" dirty="0" err="1">
                <a:latin typeface="Franklin Gothic Book"/>
                <a:ea typeface="Yu Gothic Light"/>
              </a:rPr>
              <a:t>utan</a:t>
            </a:r>
            <a:r>
              <a:rPr lang="en-GB" sz="1450" dirty="0">
                <a:latin typeface="Franklin Gothic Book"/>
                <a:ea typeface="Yu Gothic Light"/>
              </a:rPr>
              <a:t> </a:t>
            </a:r>
            <a:r>
              <a:rPr lang="en-GB" sz="1450" dirty="0" err="1">
                <a:latin typeface="Franklin Gothic Book"/>
                <a:ea typeface="Yu Gothic Light"/>
              </a:rPr>
              <a:t>låt</a:t>
            </a:r>
            <a:r>
              <a:rPr lang="en-GB" sz="1450" dirty="0">
                <a:latin typeface="Franklin Gothic Book"/>
                <a:ea typeface="Yu Gothic Light"/>
              </a:rPr>
              <a:t> de </a:t>
            </a:r>
            <a:r>
              <a:rPr lang="en-GB" sz="1450" dirty="0" err="1">
                <a:latin typeface="Franklin Gothic Book"/>
                <a:ea typeface="Yu Gothic Light"/>
              </a:rPr>
              <a:t>komplexa</a:t>
            </a:r>
            <a:r>
              <a:rPr lang="en-GB" sz="1450" dirty="0">
                <a:latin typeface="Franklin Gothic Book"/>
                <a:ea typeface="Yu Gothic Light"/>
              </a:rPr>
              <a:t> </a:t>
            </a:r>
            <a:r>
              <a:rPr lang="en-GB" sz="1450" dirty="0" err="1">
                <a:latin typeface="Franklin Gothic Book"/>
                <a:ea typeface="Yu Gothic Light"/>
              </a:rPr>
              <a:t>objekten</a:t>
            </a:r>
            <a:r>
              <a:rPr lang="en-GB" sz="1450" dirty="0">
                <a:latin typeface="Franklin Gothic Book"/>
                <a:ea typeface="Yu Gothic Light"/>
              </a:rPr>
              <a:t> </a:t>
            </a:r>
            <a:r>
              <a:rPr lang="en-GB" sz="1450" dirty="0" err="1">
                <a:latin typeface="Franklin Gothic Book"/>
                <a:ea typeface="Yu Gothic Light"/>
              </a:rPr>
              <a:t>få</a:t>
            </a:r>
            <a:r>
              <a:rPr lang="en-GB" sz="1450" dirty="0">
                <a:latin typeface="Franklin Gothic Book"/>
                <a:ea typeface="Yu Gothic Light"/>
              </a:rPr>
              <a:t> </a:t>
            </a:r>
            <a:r>
              <a:rPr lang="en-GB" sz="1450" dirty="0" err="1">
                <a:latin typeface="Franklin Gothic Book"/>
                <a:ea typeface="Yu Gothic Light"/>
              </a:rPr>
              <a:t>rätt</a:t>
            </a:r>
            <a:r>
              <a:rPr lang="en-GB" sz="1450" dirty="0">
                <a:latin typeface="Franklin Gothic Book"/>
                <a:ea typeface="Yu Gothic Light"/>
              </a:rPr>
              <a:t> </a:t>
            </a:r>
            <a:r>
              <a:rPr lang="en-GB" sz="1450" dirty="0" err="1">
                <a:latin typeface="Franklin Gothic Book"/>
                <a:ea typeface="Yu Gothic Light"/>
              </a:rPr>
              <a:t>namn</a:t>
            </a:r>
            <a:r>
              <a:rPr lang="en-GB" sz="1450" dirty="0">
                <a:latin typeface="Franklin Gothic Book"/>
                <a:ea typeface="Yu Gothic Light"/>
              </a:rPr>
              <a:t>.</a:t>
            </a:r>
            <a:endParaRPr lang="en-GB" sz="1450" dirty="0"/>
          </a:p>
          <a:p>
            <a:pPr marL="0" indent="0">
              <a:buNone/>
            </a:pPr>
            <a:endParaRPr lang="en-GB" sz="1450" dirty="0">
              <a:latin typeface="Franklin Gothic Book"/>
            </a:endParaRPr>
          </a:p>
          <a:p>
            <a:pPr marL="0" indent="0">
              <a:buNone/>
            </a:pPr>
            <a:r>
              <a:rPr lang="en-GB" sz="1450" dirty="0" err="1">
                <a:latin typeface="Franklin Gothic Book"/>
                <a:ea typeface="Yu Gothic Light"/>
              </a:rPr>
              <a:t>Specialregel</a:t>
            </a:r>
            <a:r>
              <a:rPr lang="en-GB" sz="1450" dirty="0">
                <a:latin typeface="Franklin Gothic Book"/>
                <a:ea typeface="Yu Gothic Light"/>
              </a:rPr>
              <a:t> </a:t>
            </a:r>
            <a:r>
              <a:rPr lang="en-GB" sz="1450" dirty="0" err="1">
                <a:latin typeface="Franklin Gothic Book"/>
                <a:ea typeface="Yu Gothic Light"/>
              </a:rPr>
              <a:t>i</a:t>
            </a:r>
            <a:r>
              <a:rPr lang="en-GB" sz="1450" dirty="0">
                <a:latin typeface="Franklin Gothic Book"/>
                <a:ea typeface="Yu Gothic Light"/>
              </a:rPr>
              <a:t> e-</a:t>
            </a:r>
            <a:r>
              <a:rPr lang="en-GB" sz="1450" dirty="0" err="1">
                <a:latin typeface="Franklin Gothic Book"/>
                <a:ea typeface="Yu Gothic Light"/>
              </a:rPr>
              <a:t>arkivet</a:t>
            </a:r>
            <a:r>
              <a:rPr lang="en-GB" sz="1450" dirty="0">
                <a:latin typeface="Franklin Gothic Book"/>
                <a:ea typeface="Yu Gothic Light"/>
              </a:rPr>
              <a:t>: </a:t>
            </a:r>
            <a:r>
              <a:rPr lang="en-GB" sz="1450" dirty="0" err="1">
                <a:latin typeface="Franklin Gothic Book"/>
                <a:ea typeface="Yu Gothic Light"/>
              </a:rPr>
              <a:t>attribut</a:t>
            </a:r>
            <a:r>
              <a:rPr lang="en-GB" sz="1450" dirty="0">
                <a:latin typeface="Franklin Gothic Book"/>
                <a:ea typeface="Yu Gothic Light"/>
              </a:rPr>
              <a:t> </a:t>
            </a:r>
            <a:r>
              <a:rPr lang="en-GB" sz="1450" dirty="0" err="1">
                <a:latin typeface="Franklin Gothic Book"/>
                <a:ea typeface="Yu Gothic Light"/>
              </a:rPr>
              <a:t>restiktion</a:t>
            </a:r>
            <a:endParaRPr lang="en-GB" sz="1450" dirty="0" err="1">
              <a:latin typeface="Franklin Gothic Book"/>
            </a:endParaRPr>
          </a:p>
          <a:p>
            <a:pPr marL="0" indent="0">
              <a:buNone/>
            </a:pPr>
            <a:endParaRPr lang="en-GB" sz="1450" dirty="0">
              <a:latin typeface="Franklin Gothic Book"/>
              <a:ea typeface="Yu Gothic Light"/>
            </a:endParaRPr>
          </a:p>
          <a:p>
            <a:pPr marL="0" indent="0">
              <a:buNone/>
            </a:pPr>
            <a:r>
              <a:rPr lang="en-GB" sz="1450" dirty="0" err="1">
                <a:latin typeface="Franklin Gothic Book"/>
                <a:ea typeface="Yu Gothic Light"/>
              </a:rPr>
              <a:t>Specialregel</a:t>
            </a:r>
            <a:r>
              <a:rPr lang="en-GB" sz="1450" dirty="0">
                <a:latin typeface="Franklin Gothic Book"/>
                <a:ea typeface="Yu Gothic Light"/>
              </a:rPr>
              <a:t> </a:t>
            </a:r>
            <a:r>
              <a:rPr lang="en-GB" sz="1450" dirty="0" err="1">
                <a:latin typeface="Franklin Gothic Book"/>
                <a:ea typeface="Yu Gothic Light"/>
              </a:rPr>
              <a:t>i</a:t>
            </a:r>
            <a:r>
              <a:rPr lang="en-GB" sz="1450" dirty="0">
                <a:latin typeface="Franklin Gothic Book"/>
                <a:ea typeface="Yu Gothic Light"/>
              </a:rPr>
              <a:t> e-</a:t>
            </a:r>
            <a:r>
              <a:rPr lang="en-GB" sz="1450" dirty="0" err="1">
                <a:latin typeface="Franklin Gothic Book"/>
                <a:ea typeface="Yu Gothic Light"/>
              </a:rPr>
              <a:t>arkivet</a:t>
            </a:r>
            <a:r>
              <a:rPr lang="en-GB" sz="1450" dirty="0">
                <a:latin typeface="Franklin Gothic Book"/>
                <a:ea typeface="Yu Gothic Light"/>
              </a:rPr>
              <a:t>: element </a:t>
            </a:r>
            <a:r>
              <a:rPr lang="en-GB" sz="1450" dirty="0" err="1">
                <a:latin typeface="Franklin Gothic Book"/>
                <a:ea typeface="Yu Gothic Light"/>
              </a:rPr>
              <a:t>bilaga</a:t>
            </a:r>
            <a:endParaRPr lang="en-GB" sz="1450" dirty="0">
              <a:latin typeface="Franklin Gothic Book"/>
              <a:ea typeface="Yu Gothic Light"/>
            </a:endParaRPr>
          </a:p>
          <a:p>
            <a:pPr marL="0" indent="0">
              <a:buNone/>
            </a:pPr>
            <a:br>
              <a:rPr lang="en-GB" sz="1450" dirty="0">
                <a:latin typeface="Franklin Gothic Book"/>
                <a:ea typeface="Yu Gothic Light"/>
              </a:rPr>
            </a:br>
            <a:endParaRPr lang="en-GB" sz="1450">
              <a:latin typeface="Franklin Gothic Book"/>
            </a:endParaRPr>
          </a:p>
        </p:txBody>
      </p:sp>
    </p:spTree>
    <p:extLst>
      <p:ext uri="{BB962C8B-B14F-4D97-AF65-F5344CB8AC3E}">
        <p14:creationId xmlns:p14="http://schemas.microsoft.com/office/powerpoint/2010/main" val="631171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BA3F1-7175-D1DA-A260-540943A5F44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C754959-C8CF-635E-CD1C-2EEADDFAD85B}"/>
              </a:ext>
            </a:extLst>
          </p:cNvPr>
          <p:cNvSpPr>
            <a:spLocks noGrp="1"/>
          </p:cNvSpPr>
          <p:nvPr>
            <p:ph type="title"/>
          </p:nvPr>
        </p:nvSpPr>
        <p:spPr>
          <a:xfrm>
            <a:off x="596235" y="375808"/>
            <a:ext cx="11008390" cy="673236"/>
          </a:xfrm>
        </p:spPr>
        <p:txBody>
          <a:bodyPr/>
          <a:lstStyle/>
          <a:p>
            <a:r>
              <a:rPr lang="en-US" dirty="0" err="1"/>
              <a:t>Exempel</a:t>
            </a:r>
            <a:r>
              <a:rPr lang="en-US" dirty="0"/>
              <a:t> 1: </a:t>
            </a:r>
            <a:r>
              <a:rPr lang="en-US" dirty="0" err="1"/>
              <a:t>Ett</a:t>
            </a:r>
            <a:r>
              <a:rPr lang="en-US" dirty="0"/>
              <a:t> </a:t>
            </a:r>
            <a:r>
              <a:rPr lang="en-US" dirty="0" err="1"/>
              <a:t>enkelt</a:t>
            </a:r>
            <a:r>
              <a:rPr lang="en-US" dirty="0"/>
              <a:t> schema</a:t>
            </a:r>
            <a:endParaRPr lang="sv-SE" dirty="0"/>
          </a:p>
        </p:txBody>
      </p:sp>
      <p:sp>
        <p:nvSpPr>
          <p:cNvPr id="11" name="Pladsholder til tekst 5">
            <a:extLst>
              <a:ext uri="{FF2B5EF4-FFF2-40B4-BE49-F238E27FC236}">
                <a16:creationId xmlns:a16="http://schemas.microsoft.com/office/drawing/2014/main" id="{66CEF4FB-A0A9-6CEB-6445-0B7ADD39856D}"/>
              </a:ext>
            </a:extLst>
          </p:cNvPr>
          <p:cNvSpPr>
            <a:spLocks noGrp="1"/>
          </p:cNvSpPr>
          <p:nvPr>
            <p:ph type="body" sz="quarter" idx="10"/>
          </p:nvPr>
        </p:nvSpPr>
        <p:spPr>
          <a:xfrm>
            <a:off x="596235" y="1316758"/>
            <a:ext cx="11102337" cy="5182696"/>
          </a:xfrm>
        </p:spPr>
        <p:txBody>
          <a:bodyPr vert="horz" lIns="0" tIns="0" rIns="0" bIns="0" rtlCol="0" anchor="t">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marL="0" indent="0">
              <a:buNone/>
            </a:pPr>
            <a:r>
              <a:rPr lang="en-US" sz="1200" dirty="0">
                <a:latin typeface="Franklin Gothic Book"/>
                <a:ea typeface="Yu Gothic Light"/>
              </a:rPr>
              <a:t> </a:t>
            </a:r>
            <a:endParaRPr lang="en-US" sz="1200" dirty="0">
              <a:latin typeface="Franklin Gothic Book"/>
            </a:endParaRPr>
          </a:p>
          <a:p>
            <a:pPr marL="0" indent="0">
              <a:buNone/>
            </a:pPr>
            <a:r>
              <a:rPr lang="en-GB" sz="1450" dirty="0">
                <a:latin typeface="Franklin Gothic Book"/>
                <a:ea typeface="Yu Gothic Light"/>
              </a:rPr>
              <a:t>Objektstruktur: </a:t>
            </a:r>
            <a:r>
              <a:rPr lang="en-GB" sz="1450" dirty="0" err="1">
                <a:latin typeface="Franklin Gothic Book"/>
                <a:ea typeface="Yu Gothic Light"/>
              </a:rPr>
              <a:t>Arkivskap</a:t>
            </a:r>
            <a:r>
              <a:rPr lang="en-GB" sz="1450" dirty="0">
                <a:latin typeface="Franklin Gothic Book"/>
                <a:ea typeface="Yu Gothic Light"/>
              </a:rPr>
              <a:t> -&gt; Hylla -&gt; Handling</a:t>
            </a:r>
          </a:p>
          <a:p>
            <a:pPr marL="0" indent="0">
              <a:buNone/>
            </a:pPr>
            <a:endParaRPr lang="en-GB" sz="1450" dirty="0">
              <a:latin typeface="Franklin Gothic Book"/>
              <a:ea typeface="Yu Gothic Light"/>
            </a:endParaRPr>
          </a:p>
          <a:p>
            <a:pPr marL="0" indent="0">
              <a:buNone/>
            </a:pPr>
            <a:r>
              <a:rPr lang="en-GB" sz="1450" dirty="0">
                <a:latin typeface="Franklin Gothic Book"/>
                <a:ea typeface="Yu Gothic Light"/>
              </a:rPr>
              <a:t>Nu </a:t>
            </a:r>
            <a:r>
              <a:rPr lang="en-GB" sz="1450" dirty="0" err="1">
                <a:latin typeface="Franklin Gothic Book"/>
                <a:ea typeface="Yu Gothic Light"/>
              </a:rPr>
              <a:t>bygger</a:t>
            </a:r>
            <a:r>
              <a:rPr lang="en-GB" sz="1450" dirty="0">
                <a:latin typeface="Franklin Gothic Book"/>
                <a:ea typeface="Yu Gothic Light"/>
              </a:rPr>
              <a:t> vi </a:t>
            </a:r>
            <a:r>
              <a:rPr lang="en-GB" sz="1450" dirty="0" err="1">
                <a:latin typeface="Franklin Gothic Book"/>
                <a:ea typeface="Yu Gothic Light"/>
              </a:rPr>
              <a:t>ett</a:t>
            </a:r>
            <a:r>
              <a:rPr lang="en-GB" sz="1450" dirty="0">
                <a:latin typeface="Franklin Gothic Book"/>
                <a:ea typeface="Yu Gothic Light"/>
              </a:rPr>
              <a:t> schema!</a:t>
            </a:r>
            <a:endParaRPr lang="en-GB" sz="1450" dirty="0">
              <a:latin typeface="Franklin Gothic Book"/>
            </a:endParaRPr>
          </a:p>
          <a:p>
            <a:pPr marL="0" indent="0">
              <a:buNone/>
            </a:pPr>
            <a:endParaRPr lang="en-GB" sz="1450" dirty="0">
              <a:latin typeface="Franklin Gothic Book"/>
              <a:ea typeface="Yu Gothic Light"/>
            </a:endParaRPr>
          </a:p>
          <a:p>
            <a:pPr marL="0" indent="0">
              <a:buNone/>
            </a:pPr>
            <a:r>
              <a:rPr lang="en-GB" sz="1450" dirty="0" err="1">
                <a:latin typeface="Franklin Gothic Book"/>
                <a:ea typeface="Yu Gothic Light"/>
              </a:rPr>
              <a:t>Inläsning</a:t>
            </a:r>
            <a:r>
              <a:rPr lang="en-GB" sz="1450" dirty="0">
                <a:latin typeface="Franklin Gothic Book"/>
                <a:ea typeface="Yu Gothic Light"/>
              </a:rPr>
              <a:t> </a:t>
            </a:r>
            <a:r>
              <a:rPr lang="en-GB" sz="1450" dirty="0" err="1">
                <a:latin typeface="Franklin Gothic Book"/>
                <a:ea typeface="Yu Gothic Light"/>
              </a:rPr>
              <a:t>av</a:t>
            </a:r>
            <a:r>
              <a:rPr lang="en-GB" sz="1450" dirty="0">
                <a:latin typeface="Franklin Gothic Book"/>
                <a:ea typeface="Yu Gothic Light"/>
              </a:rPr>
              <a:t> schema </a:t>
            </a:r>
            <a:r>
              <a:rPr lang="en-GB" sz="1450" dirty="0" err="1">
                <a:latin typeface="Franklin Gothic Book"/>
                <a:ea typeface="Yu Gothic Light"/>
              </a:rPr>
              <a:t>i</a:t>
            </a:r>
            <a:r>
              <a:rPr lang="en-GB" sz="1450" dirty="0">
                <a:latin typeface="Franklin Gothic Book"/>
                <a:ea typeface="Yu Gothic Light"/>
              </a:rPr>
              <a:t> e-</a:t>
            </a:r>
            <a:r>
              <a:rPr lang="en-GB" sz="1450" dirty="0" err="1">
                <a:latin typeface="Franklin Gothic Book"/>
                <a:ea typeface="Yu Gothic Light"/>
              </a:rPr>
              <a:t>arkivet</a:t>
            </a:r>
            <a:endParaRPr lang="en-GB" sz="1450">
              <a:latin typeface="Franklin Gothic Book"/>
              <a:ea typeface="Yu Gothic Light"/>
            </a:endParaRPr>
          </a:p>
          <a:p>
            <a:pPr marL="0" indent="0">
              <a:buNone/>
            </a:pPr>
            <a:br>
              <a:rPr lang="en-GB" sz="1450" dirty="0">
                <a:latin typeface="Franklin Gothic Book"/>
                <a:ea typeface="Yu Gothic Light"/>
              </a:rPr>
            </a:br>
            <a:r>
              <a:rPr lang="en-GB" sz="1450" dirty="0">
                <a:latin typeface="Franklin Gothic Book"/>
                <a:ea typeface="Yu Gothic Light"/>
              </a:rPr>
              <a:t>Skapa XML </a:t>
            </a:r>
            <a:r>
              <a:rPr lang="en-GB" sz="1450" err="1">
                <a:latin typeface="Franklin Gothic Book"/>
                <a:ea typeface="Yu Gothic Light"/>
              </a:rPr>
              <a:t>som</a:t>
            </a:r>
            <a:r>
              <a:rPr lang="en-GB" sz="1450" dirty="0">
                <a:latin typeface="Franklin Gothic Book"/>
                <a:ea typeface="Yu Gothic Light"/>
              </a:rPr>
              <a:t> </a:t>
            </a:r>
            <a:r>
              <a:rPr lang="en-GB" sz="1450" err="1">
                <a:latin typeface="Franklin Gothic Book"/>
                <a:ea typeface="Yu Gothic Light"/>
              </a:rPr>
              <a:t>följer</a:t>
            </a:r>
            <a:r>
              <a:rPr lang="en-GB" sz="1450" dirty="0">
                <a:latin typeface="Franklin Gothic Book"/>
                <a:ea typeface="Yu Gothic Light"/>
              </a:rPr>
              <a:t> </a:t>
            </a:r>
            <a:r>
              <a:rPr lang="en-GB" sz="1450" err="1">
                <a:latin typeface="Franklin Gothic Book"/>
                <a:ea typeface="Yu Gothic Light"/>
              </a:rPr>
              <a:t>schemat</a:t>
            </a:r>
            <a:endParaRPr lang="en-GB" sz="1450" dirty="0" err="1">
              <a:latin typeface="Franklin Gothic Book"/>
              <a:ea typeface="Yu Gothic Light"/>
            </a:endParaRPr>
          </a:p>
          <a:p>
            <a:pPr marL="0" indent="0">
              <a:buNone/>
            </a:pPr>
            <a:endParaRPr lang="en-US" dirty="0">
              <a:ea typeface="Yu Gothic Light"/>
            </a:endParaRPr>
          </a:p>
          <a:p>
            <a:pPr marL="0" indent="0">
              <a:buNone/>
            </a:pPr>
            <a:r>
              <a:rPr lang="en-US" dirty="0" err="1">
                <a:ea typeface="Yu Gothic Light"/>
              </a:rPr>
              <a:t>Arkivera</a:t>
            </a:r>
            <a:r>
              <a:rPr lang="en-US" dirty="0">
                <a:ea typeface="Yu Gothic Light"/>
              </a:rPr>
              <a:t> och se </a:t>
            </a:r>
            <a:r>
              <a:rPr lang="en-US" dirty="0" err="1">
                <a:ea typeface="Yu Gothic Light"/>
              </a:rPr>
              <a:t>resultat</a:t>
            </a:r>
            <a:r>
              <a:rPr lang="en-US" dirty="0">
                <a:ea typeface="Yu Gothic Light"/>
              </a:rPr>
              <a:t>.</a:t>
            </a:r>
            <a:br>
              <a:rPr lang="en-US" dirty="0"/>
            </a:br>
            <a:endParaRPr lang="en-GB" sz="1450">
              <a:latin typeface="Franklin Gothic Book"/>
              <a:ea typeface="Yu Gothic Light"/>
            </a:endParaRPr>
          </a:p>
          <a:p>
            <a:pPr marL="0" indent="0">
              <a:buNone/>
            </a:pPr>
            <a:br>
              <a:rPr lang="en-GB" sz="1450" dirty="0">
                <a:latin typeface="Franklin Gothic Book"/>
                <a:ea typeface="Yu Gothic Light"/>
              </a:rPr>
            </a:br>
            <a:endParaRPr lang="en-GB" sz="1450">
              <a:latin typeface="Franklin Gothic Book"/>
            </a:endParaRPr>
          </a:p>
        </p:txBody>
      </p:sp>
    </p:spTree>
    <p:extLst>
      <p:ext uri="{BB962C8B-B14F-4D97-AF65-F5344CB8AC3E}">
        <p14:creationId xmlns:p14="http://schemas.microsoft.com/office/powerpoint/2010/main" val="3940898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8321A-7EF3-6455-EA22-D274A8ED9F4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980C1D7-1D78-9F07-72F3-052B5EB5F2E0}"/>
              </a:ext>
            </a:extLst>
          </p:cNvPr>
          <p:cNvSpPr>
            <a:spLocks noGrp="1"/>
          </p:cNvSpPr>
          <p:nvPr>
            <p:ph type="title"/>
          </p:nvPr>
        </p:nvSpPr>
        <p:spPr>
          <a:xfrm>
            <a:off x="596235" y="375808"/>
            <a:ext cx="11008390" cy="673236"/>
          </a:xfrm>
        </p:spPr>
        <p:txBody>
          <a:bodyPr/>
          <a:lstStyle/>
          <a:p>
            <a:r>
              <a:rPr lang="en-US" dirty="0" err="1"/>
              <a:t>Exempel</a:t>
            </a:r>
            <a:r>
              <a:rPr lang="en-US" dirty="0"/>
              <a:t> 2: </a:t>
            </a:r>
            <a:r>
              <a:rPr lang="en-US" dirty="0" err="1"/>
              <a:t>Ett</a:t>
            </a:r>
            <a:r>
              <a:rPr lang="en-US" dirty="0"/>
              <a:t> </a:t>
            </a:r>
            <a:r>
              <a:rPr lang="en-US" dirty="0" err="1"/>
              <a:t>uppdaterat</a:t>
            </a:r>
            <a:r>
              <a:rPr lang="en-US" dirty="0"/>
              <a:t> enkelt schema</a:t>
            </a:r>
            <a:endParaRPr lang="sv-SE" dirty="0"/>
          </a:p>
        </p:txBody>
      </p:sp>
      <p:sp>
        <p:nvSpPr>
          <p:cNvPr id="11" name="Pladsholder til tekst 5">
            <a:extLst>
              <a:ext uri="{FF2B5EF4-FFF2-40B4-BE49-F238E27FC236}">
                <a16:creationId xmlns:a16="http://schemas.microsoft.com/office/drawing/2014/main" id="{5D2FFE72-8733-6214-8A20-D1DA62AA4FE0}"/>
              </a:ext>
            </a:extLst>
          </p:cNvPr>
          <p:cNvSpPr>
            <a:spLocks noGrp="1"/>
          </p:cNvSpPr>
          <p:nvPr>
            <p:ph type="body" sz="quarter" idx="10"/>
          </p:nvPr>
        </p:nvSpPr>
        <p:spPr>
          <a:xfrm>
            <a:off x="596235" y="1316758"/>
            <a:ext cx="11102337" cy="5182696"/>
          </a:xfrm>
        </p:spPr>
        <p:txBody>
          <a:bodyPr vert="horz" lIns="0" tIns="0" rIns="0" bIns="0" rtlCol="0" anchor="t">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marL="0" indent="0">
              <a:buNone/>
            </a:pPr>
            <a:r>
              <a:rPr lang="en-US" sz="1200" dirty="0">
                <a:latin typeface="Franklin Gothic Book"/>
                <a:ea typeface="Yu Gothic Light"/>
              </a:rPr>
              <a:t> </a:t>
            </a:r>
            <a:endParaRPr lang="en-US" sz="1200" dirty="0">
              <a:latin typeface="Franklin Gothic Book"/>
            </a:endParaRPr>
          </a:p>
          <a:p>
            <a:pPr marL="0" indent="0">
              <a:buNone/>
            </a:pPr>
            <a:r>
              <a:rPr lang="en-GB" sz="1450" dirty="0">
                <a:latin typeface="Franklin Gothic Book"/>
                <a:ea typeface="Yu Gothic Light"/>
              </a:rPr>
              <a:t>Objektstruktur: </a:t>
            </a:r>
            <a:r>
              <a:rPr lang="en-GB" sz="1450" dirty="0" err="1">
                <a:latin typeface="Franklin Gothic Book"/>
                <a:ea typeface="Yu Gothic Light"/>
              </a:rPr>
              <a:t>Arkivskap</a:t>
            </a:r>
            <a:r>
              <a:rPr lang="en-GB" sz="1450" dirty="0">
                <a:latin typeface="Franklin Gothic Book"/>
                <a:ea typeface="Yu Gothic Light"/>
              </a:rPr>
              <a:t> -&gt; Hylla -&gt; Volym -&gt; Handling</a:t>
            </a:r>
          </a:p>
          <a:p>
            <a:pPr marL="0" indent="0">
              <a:buNone/>
            </a:pPr>
            <a:endParaRPr lang="en-GB" sz="1450" dirty="0">
              <a:latin typeface="Franklin Gothic Book"/>
              <a:ea typeface="Yu Gothic Light"/>
            </a:endParaRPr>
          </a:p>
          <a:p>
            <a:pPr marL="0" indent="0">
              <a:buNone/>
            </a:pPr>
            <a:r>
              <a:rPr lang="en-GB" sz="1450" dirty="0">
                <a:latin typeface="Franklin Gothic Book"/>
                <a:ea typeface="Yu Gothic Light"/>
              </a:rPr>
              <a:t>Nu  </a:t>
            </a:r>
            <a:r>
              <a:rPr lang="en-GB" sz="1450" dirty="0" err="1">
                <a:latin typeface="Franklin Gothic Book"/>
                <a:ea typeface="Yu Gothic Light"/>
              </a:rPr>
              <a:t>gör</a:t>
            </a:r>
            <a:r>
              <a:rPr lang="en-GB" sz="1450" dirty="0">
                <a:latin typeface="Franklin Gothic Book"/>
                <a:ea typeface="Yu Gothic Light"/>
              </a:rPr>
              <a:t> vi version 2 </a:t>
            </a:r>
            <a:r>
              <a:rPr lang="en-GB" sz="1450" dirty="0" err="1">
                <a:latin typeface="Franklin Gothic Book"/>
                <a:ea typeface="Yu Gothic Light"/>
              </a:rPr>
              <a:t>av</a:t>
            </a:r>
            <a:r>
              <a:rPr lang="en-GB" sz="1450" dirty="0">
                <a:latin typeface="Franklin Gothic Book"/>
                <a:ea typeface="Yu Gothic Light"/>
              </a:rPr>
              <a:t> </a:t>
            </a:r>
            <a:r>
              <a:rPr lang="en-GB" sz="1450" dirty="0" err="1">
                <a:latin typeface="Franklin Gothic Book"/>
                <a:ea typeface="Yu Gothic Light"/>
              </a:rPr>
              <a:t>schemat</a:t>
            </a:r>
            <a:endParaRPr lang="en-GB" sz="1450" dirty="0" err="1">
              <a:latin typeface="Franklin Gothic Book"/>
            </a:endParaRPr>
          </a:p>
          <a:p>
            <a:pPr marL="0" indent="0">
              <a:buNone/>
            </a:pPr>
            <a:endParaRPr lang="en-GB" sz="1450" dirty="0">
              <a:latin typeface="Franklin Gothic Book"/>
              <a:ea typeface="Yu Gothic Light"/>
            </a:endParaRPr>
          </a:p>
          <a:p>
            <a:pPr marL="0" indent="0">
              <a:buNone/>
            </a:pPr>
            <a:r>
              <a:rPr lang="en-GB" sz="1450" dirty="0">
                <a:latin typeface="Franklin Gothic Book"/>
                <a:ea typeface="Yu Gothic Light"/>
              </a:rPr>
              <a:t>Namespace </a:t>
            </a:r>
            <a:r>
              <a:rPr lang="en-GB" sz="1450" err="1">
                <a:latin typeface="Franklin Gothic Book"/>
                <a:ea typeface="Yu Gothic Light"/>
              </a:rPr>
              <a:t>blev</a:t>
            </a:r>
            <a:r>
              <a:rPr lang="en-GB" sz="1450" dirty="0">
                <a:latin typeface="Franklin Gothic Book"/>
                <a:ea typeface="Yu Gothic Light"/>
              </a:rPr>
              <a:t> </a:t>
            </a:r>
            <a:r>
              <a:rPr lang="en-GB" sz="1450" err="1">
                <a:latin typeface="Franklin Gothic Book"/>
                <a:ea typeface="Yu Gothic Light"/>
              </a:rPr>
              <a:t>nytt</a:t>
            </a:r>
            <a:r>
              <a:rPr lang="en-GB" sz="1450" dirty="0">
                <a:latin typeface="Franklin Gothic Book"/>
                <a:ea typeface="Yu Gothic Light"/>
              </a:rPr>
              <a:t>, </a:t>
            </a:r>
            <a:r>
              <a:rPr lang="en-GB" sz="1450" err="1">
                <a:latin typeface="Franklin Gothic Book"/>
                <a:ea typeface="Yu Gothic Light"/>
              </a:rPr>
              <a:t>varför</a:t>
            </a:r>
            <a:r>
              <a:rPr lang="en-GB" sz="1450" dirty="0">
                <a:latin typeface="Franklin Gothic Book"/>
                <a:ea typeface="Yu Gothic Light"/>
              </a:rPr>
              <a:t>?</a:t>
            </a:r>
            <a:endParaRPr lang="en-GB" dirty="0"/>
          </a:p>
          <a:p>
            <a:pPr marL="0" indent="0">
              <a:buNone/>
            </a:pPr>
            <a:endParaRPr lang="en-GB" sz="1450" dirty="0">
              <a:latin typeface="Franklin Gothic Book"/>
              <a:ea typeface="Yu Gothic Light"/>
            </a:endParaRPr>
          </a:p>
          <a:p>
            <a:pPr marL="0" indent="0">
              <a:buNone/>
            </a:pPr>
            <a:r>
              <a:rPr lang="en-GB" dirty="0" err="1">
                <a:latin typeface="Franklin Gothic Book"/>
                <a:ea typeface="Yu Gothic Light"/>
              </a:rPr>
              <a:t>Läs</a:t>
            </a:r>
            <a:r>
              <a:rPr lang="en-GB" dirty="0">
                <a:latin typeface="Franklin Gothic Book"/>
                <a:ea typeface="Yu Gothic Light"/>
              </a:rPr>
              <a:t> in </a:t>
            </a:r>
            <a:r>
              <a:rPr lang="en-GB" dirty="0" err="1">
                <a:latin typeface="Franklin Gothic Book"/>
                <a:ea typeface="Yu Gothic Light"/>
              </a:rPr>
              <a:t>nya</a:t>
            </a:r>
            <a:r>
              <a:rPr lang="en-GB" dirty="0">
                <a:latin typeface="Franklin Gothic Book"/>
                <a:ea typeface="Yu Gothic Light"/>
              </a:rPr>
              <a:t> </a:t>
            </a:r>
            <a:r>
              <a:rPr lang="en-GB" dirty="0" err="1">
                <a:latin typeface="Franklin Gothic Book"/>
                <a:ea typeface="Yu Gothic Light"/>
              </a:rPr>
              <a:t>schemat</a:t>
            </a:r>
            <a:r>
              <a:rPr lang="en-GB" dirty="0">
                <a:latin typeface="Franklin Gothic Book"/>
                <a:ea typeface="Yu Gothic Light"/>
              </a:rPr>
              <a:t> </a:t>
            </a:r>
            <a:r>
              <a:rPr lang="en-GB" dirty="0" err="1">
                <a:latin typeface="Franklin Gothic Book"/>
                <a:ea typeface="Yu Gothic Light"/>
              </a:rPr>
              <a:t>i</a:t>
            </a:r>
            <a:r>
              <a:rPr lang="en-GB" dirty="0">
                <a:latin typeface="Franklin Gothic Book"/>
                <a:ea typeface="Yu Gothic Light"/>
              </a:rPr>
              <a:t> e-</a:t>
            </a:r>
            <a:r>
              <a:rPr lang="en-GB" dirty="0" err="1">
                <a:latin typeface="Franklin Gothic Book"/>
                <a:ea typeface="Yu Gothic Light"/>
              </a:rPr>
              <a:t>arkivet</a:t>
            </a:r>
            <a:r>
              <a:rPr lang="en-GB" dirty="0">
                <a:latin typeface="Franklin Gothic Book"/>
                <a:ea typeface="Yu Gothic Light"/>
              </a:rPr>
              <a:t>.</a:t>
            </a:r>
          </a:p>
          <a:p>
            <a:pPr marL="0" indent="0">
              <a:buNone/>
            </a:pPr>
            <a:br>
              <a:rPr lang="en-GB" sz="1450" dirty="0">
                <a:latin typeface="Franklin Gothic Book"/>
                <a:ea typeface="Yu Gothic Light"/>
              </a:rPr>
            </a:br>
            <a:r>
              <a:rPr lang="en-GB" sz="1450" dirty="0">
                <a:latin typeface="Franklin Gothic Book"/>
                <a:ea typeface="Yu Gothic Light"/>
              </a:rPr>
              <a:t>Skapa XML </a:t>
            </a:r>
            <a:r>
              <a:rPr lang="en-GB" sz="1450" dirty="0" err="1">
                <a:latin typeface="Franklin Gothic Book"/>
                <a:ea typeface="Yu Gothic Light"/>
              </a:rPr>
              <a:t>som</a:t>
            </a:r>
            <a:r>
              <a:rPr lang="en-GB" sz="1450" dirty="0">
                <a:latin typeface="Franklin Gothic Book"/>
                <a:ea typeface="Yu Gothic Light"/>
              </a:rPr>
              <a:t> </a:t>
            </a:r>
            <a:r>
              <a:rPr lang="en-GB" sz="1450" dirty="0" err="1">
                <a:latin typeface="Franklin Gothic Book"/>
                <a:ea typeface="Yu Gothic Light"/>
              </a:rPr>
              <a:t>följer</a:t>
            </a:r>
            <a:r>
              <a:rPr lang="en-GB" sz="1450" dirty="0">
                <a:latin typeface="Franklin Gothic Book"/>
                <a:ea typeface="Yu Gothic Light"/>
              </a:rPr>
              <a:t> </a:t>
            </a:r>
            <a:r>
              <a:rPr lang="en-GB" sz="1450" dirty="0" err="1">
                <a:latin typeface="Franklin Gothic Book"/>
                <a:ea typeface="Yu Gothic Light"/>
              </a:rPr>
              <a:t>schemat</a:t>
            </a:r>
            <a:endParaRPr lang="en-GB" sz="1450" dirty="0">
              <a:latin typeface="Franklin Gothic Book"/>
              <a:ea typeface="Yu Gothic Light"/>
            </a:endParaRPr>
          </a:p>
          <a:p>
            <a:pPr marL="0" indent="0">
              <a:buNone/>
            </a:pPr>
            <a:endParaRPr lang="en-US" dirty="0">
              <a:ea typeface="Yu Gothic Light"/>
            </a:endParaRPr>
          </a:p>
          <a:p>
            <a:pPr marL="0" indent="0">
              <a:buNone/>
            </a:pPr>
            <a:r>
              <a:rPr lang="en-US" dirty="0" err="1">
                <a:ea typeface="Yu Gothic Light"/>
              </a:rPr>
              <a:t>Arkivera</a:t>
            </a:r>
            <a:r>
              <a:rPr lang="en-US" dirty="0">
                <a:ea typeface="Yu Gothic Light"/>
              </a:rPr>
              <a:t> och se </a:t>
            </a:r>
            <a:r>
              <a:rPr lang="en-US" dirty="0" err="1">
                <a:ea typeface="Yu Gothic Light"/>
              </a:rPr>
              <a:t>resultat</a:t>
            </a:r>
            <a:r>
              <a:rPr lang="en-US" dirty="0">
                <a:ea typeface="Yu Gothic Light"/>
              </a:rPr>
              <a:t>.</a:t>
            </a:r>
            <a:br>
              <a:rPr lang="en-US" dirty="0"/>
            </a:br>
            <a:endParaRPr lang="en-GB" sz="1450">
              <a:latin typeface="Franklin Gothic Book"/>
              <a:ea typeface="Yu Gothic Light"/>
            </a:endParaRPr>
          </a:p>
          <a:p>
            <a:pPr marL="0" indent="0">
              <a:buNone/>
            </a:pPr>
            <a:br>
              <a:rPr lang="en-GB" sz="1450" dirty="0">
                <a:latin typeface="Franklin Gothic Book"/>
                <a:ea typeface="Yu Gothic Light"/>
              </a:rPr>
            </a:br>
            <a:endParaRPr lang="en-GB" sz="1450">
              <a:latin typeface="Franklin Gothic Book"/>
            </a:endParaRPr>
          </a:p>
        </p:txBody>
      </p:sp>
    </p:spTree>
    <p:extLst>
      <p:ext uri="{BB962C8B-B14F-4D97-AF65-F5344CB8AC3E}">
        <p14:creationId xmlns:p14="http://schemas.microsoft.com/office/powerpoint/2010/main" val="24260655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8F3DC-8DA0-F62F-BBAB-8E8C27E0470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295A092-0449-8A3F-2F9E-19D7A6B9FCE4}"/>
              </a:ext>
            </a:extLst>
          </p:cNvPr>
          <p:cNvSpPr>
            <a:spLocks noGrp="1"/>
          </p:cNvSpPr>
          <p:nvPr>
            <p:ph type="title"/>
          </p:nvPr>
        </p:nvSpPr>
        <p:spPr>
          <a:xfrm>
            <a:off x="596235" y="375808"/>
            <a:ext cx="11008390" cy="673236"/>
          </a:xfrm>
        </p:spPr>
        <p:txBody>
          <a:bodyPr/>
          <a:lstStyle/>
          <a:p>
            <a:r>
              <a:rPr lang="en-US" dirty="0"/>
              <a:t>XLST - </a:t>
            </a:r>
            <a:r>
              <a:rPr lang="en-US" dirty="0" err="1"/>
              <a:t>Översikt</a:t>
            </a:r>
          </a:p>
        </p:txBody>
      </p:sp>
      <p:sp>
        <p:nvSpPr>
          <p:cNvPr id="11" name="Pladsholder til tekst 5">
            <a:extLst>
              <a:ext uri="{FF2B5EF4-FFF2-40B4-BE49-F238E27FC236}">
                <a16:creationId xmlns:a16="http://schemas.microsoft.com/office/drawing/2014/main" id="{3FED0E14-DD97-C636-286F-F16917A70061}"/>
              </a:ext>
            </a:extLst>
          </p:cNvPr>
          <p:cNvSpPr>
            <a:spLocks noGrp="1"/>
          </p:cNvSpPr>
          <p:nvPr>
            <p:ph type="body" sz="quarter" idx="10"/>
          </p:nvPr>
        </p:nvSpPr>
        <p:spPr>
          <a:xfrm>
            <a:off x="596235" y="1325417"/>
            <a:ext cx="11102337" cy="5182696"/>
          </a:xfrm>
        </p:spPr>
        <p:txBody>
          <a:bodyPr vert="horz" lIns="0" tIns="0" rIns="0" bIns="0" rtlCol="0" anchor="t">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marL="0" indent="0">
              <a:buNone/>
            </a:pPr>
            <a:r>
              <a:rPr lang="en-US" sz="1200" dirty="0">
                <a:latin typeface="Franklin Gothic Book"/>
                <a:ea typeface="Yu Gothic Light"/>
              </a:rPr>
              <a:t> </a:t>
            </a:r>
            <a:endParaRPr lang="en-US" sz="1200" dirty="0">
              <a:latin typeface="Franklin Gothic Book"/>
            </a:endParaRPr>
          </a:p>
          <a:p>
            <a:pPr marL="0" indent="0">
              <a:buNone/>
            </a:pPr>
            <a:r>
              <a:rPr lang="en-GB" sz="1450" dirty="0">
                <a:latin typeface="Franklin Gothic Book"/>
                <a:ea typeface="Yu Gothic Light"/>
              </a:rPr>
              <a:t>XSLT  - </a:t>
            </a:r>
            <a:r>
              <a:rPr lang="en-GB" sz="1450" dirty="0" err="1">
                <a:latin typeface="Franklin Gothic Book"/>
                <a:ea typeface="Yu Gothic Light"/>
              </a:rPr>
              <a:t>hur</a:t>
            </a:r>
            <a:r>
              <a:rPr lang="en-GB" sz="1450" dirty="0">
                <a:latin typeface="Franklin Gothic Book"/>
                <a:ea typeface="Yu Gothic Light"/>
              </a:rPr>
              <a:t> man </a:t>
            </a:r>
            <a:r>
              <a:rPr lang="en-GB" sz="1450" dirty="0" err="1">
                <a:latin typeface="Franklin Gothic Book"/>
                <a:ea typeface="Yu Gothic Light"/>
              </a:rPr>
              <a:t>får</a:t>
            </a:r>
            <a:r>
              <a:rPr lang="en-GB" sz="1450" dirty="0">
                <a:latin typeface="Franklin Gothic Book"/>
                <a:ea typeface="Yu Gothic Light"/>
              </a:rPr>
              <a:t> XML </a:t>
            </a:r>
            <a:r>
              <a:rPr lang="en-GB" sz="1450" dirty="0" err="1">
                <a:latin typeface="Franklin Gothic Book"/>
                <a:ea typeface="Yu Gothic Light"/>
              </a:rPr>
              <a:t>att</a:t>
            </a:r>
            <a:r>
              <a:rPr lang="en-GB" sz="1450" dirty="0">
                <a:latin typeface="Franklin Gothic Book"/>
                <a:ea typeface="Yu Gothic Light"/>
              </a:rPr>
              <a:t> </a:t>
            </a:r>
            <a:r>
              <a:rPr lang="en-GB" sz="1450" dirty="0" err="1">
                <a:latin typeface="Franklin Gothic Book"/>
                <a:ea typeface="Yu Gothic Light"/>
              </a:rPr>
              <a:t>bli</a:t>
            </a:r>
            <a:r>
              <a:rPr lang="en-GB" sz="1450" dirty="0">
                <a:latin typeface="Franklin Gothic Book"/>
                <a:ea typeface="Yu Gothic Light"/>
              </a:rPr>
              <a:t> </a:t>
            </a:r>
            <a:r>
              <a:rPr lang="en-GB" sz="1450" dirty="0" err="1">
                <a:latin typeface="Franklin Gothic Book"/>
                <a:ea typeface="Yu Gothic Light"/>
              </a:rPr>
              <a:t>snyggare</a:t>
            </a:r>
            <a:endParaRPr lang="en-GB" sz="1450" dirty="0">
              <a:latin typeface="Franklin Gothic Book"/>
              <a:ea typeface="Yu Gothic Light"/>
            </a:endParaRPr>
          </a:p>
          <a:p>
            <a:pPr marL="0" indent="0">
              <a:buNone/>
            </a:pPr>
            <a:endParaRPr lang="en-GB" sz="1450" dirty="0">
              <a:latin typeface="Franklin Gothic Book"/>
              <a:ea typeface="Yu Gothic Light"/>
            </a:endParaRPr>
          </a:p>
          <a:p>
            <a:pPr marL="0" indent="0">
              <a:buNone/>
            </a:pPr>
            <a:r>
              <a:rPr lang="en-GB" sz="1450" dirty="0" err="1">
                <a:latin typeface="Franklin Gothic Book"/>
                <a:ea typeface="Yu Gothic Light"/>
              </a:rPr>
              <a:t>Varför</a:t>
            </a:r>
            <a:r>
              <a:rPr lang="en-GB" sz="1450" dirty="0">
                <a:latin typeface="Franklin Gothic Book"/>
                <a:ea typeface="Yu Gothic Light"/>
              </a:rPr>
              <a:t> </a:t>
            </a:r>
            <a:r>
              <a:rPr lang="en-GB" sz="1450" dirty="0" err="1">
                <a:latin typeface="Franklin Gothic Book"/>
                <a:ea typeface="Yu Gothic Light"/>
              </a:rPr>
              <a:t>är</a:t>
            </a:r>
            <a:r>
              <a:rPr lang="en-GB" sz="1450" dirty="0">
                <a:latin typeface="Franklin Gothic Book"/>
                <a:ea typeface="Yu Gothic Light"/>
              </a:rPr>
              <a:t> namespace </a:t>
            </a:r>
            <a:r>
              <a:rPr lang="en-GB" sz="1450" dirty="0" err="1">
                <a:latin typeface="Franklin Gothic Book"/>
                <a:ea typeface="Yu Gothic Light"/>
              </a:rPr>
              <a:t>viktigt</a:t>
            </a:r>
            <a:r>
              <a:rPr lang="en-GB" sz="1450" dirty="0">
                <a:latin typeface="Franklin Gothic Book"/>
                <a:ea typeface="Yu Gothic Light"/>
              </a:rPr>
              <a:t>?</a:t>
            </a:r>
            <a:endParaRPr lang="en-GB" sz="1450">
              <a:latin typeface="Franklin Gothic Book"/>
            </a:endParaRPr>
          </a:p>
          <a:p>
            <a:pPr marL="0" indent="0">
              <a:buNone/>
            </a:pPr>
            <a:endParaRPr lang="en-GB" sz="1450" dirty="0">
              <a:latin typeface="Franklin Gothic Book"/>
              <a:ea typeface="Yu Gothic Light"/>
            </a:endParaRPr>
          </a:p>
          <a:p>
            <a:pPr marL="0" indent="0">
              <a:buNone/>
            </a:pPr>
            <a:r>
              <a:rPr lang="en-GB" sz="1450" dirty="0">
                <a:ea typeface="Yu Gothic Light"/>
              </a:rPr>
              <a:t>Vad </a:t>
            </a:r>
            <a:r>
              <a:rPr lang="en-GB" sz="1450" dirty="0" err="1">
                <a:ea typeface="Yu Gothic Light"/>
              </a:rPr>
              <a:t>kan</a:t>
            </a:r>
            <a:r>
              <a:rPr lang="en-GB" sz="1450" dirty="0">
                <a:ea typeface="Yu Gothic Light"/>
              </a:rPr>
              <a:t> vi </a:t>
            </a:r>
            <a:r>
              <a:rPr lang="en-GB" sz="1450" dirty="0" err="1">
                <a:ea typeface="Yu Gothic Light"/>
              </a:rPr>
              <a:t>göra</a:t>
            </a:r>
            <a:r>
              <a:rPr lang="en-GB" sz="1450" dirty="0">
                <a:ea typeface="Yu Gothic Light"/>
              </a:rPr>
              <a:t> med XSLT </a:t>
            </a:r>
            <a:r>
              <a:rPr lang="en-GB" sz="1450" dirty="0" err="1">
                <a:ea typeface="Yu Gothic Light"/>
              </a:rPr>
              <a:t>i</a:t>
            </a:r>
            <a:r>
              <a:rPr lang="en-GB" sz="1450" dirty="0">
                <a:ea typeface="Yu Gothic Light"/>
              </a:rPr>
              <a:t> e-</a:t>
            </a:r>
            <a:r>
              <a:rPr lang="en-GB" sz="1450" dirty="0" err="1">
                <a:ea typeface="Yu Gothic Light"/>
              </a:rPr>
              <a:t>arkivet</a:t>
            </a:r>
            <a:r>
              <a:rPr lang="en-GB" sz="1450" dirty="0">
                <a:ea typeface="Yu Gothic Light"/>
              </a:rPr>
              <a:t>?</a:t>
            </a:r>
            <a:endParaRPr lang="en-GB" sz="1450" dirty="0"/>
          </a:p>
          <a:p>
            <a:pPr marL="0" indent="0">
              <a:buNone/>
            </a:pPr>
            <a:endParaRPr lang="en-GB" sz="1450" dirty="0">
              <a:latin typeface="Franklin Gothic Book"/>
              <a:ea typeface="Yu Gothic Light"/>
            </a:endParaRPr>
          </a:p>
          <a:p>
            <a:pPr marL="0" indent="0">
              <a:buNone/>
            </a:pPr>
            <a:r>
              <a:rPr lang="en-US" err="1">
                <a:ea typeface="Yu Gothic Light"/>
              </a:rPr>
              <a:t>Uppladdning</a:t>
            </a:r>
            <a:r>
              <a:rPr lang="en-US" dirty="0">
                <a:ea typeface="Yu Gothic Light"/>
              </a:rPr>
              <a:t> av XSLT</a:t>
            </a:r>
          </a:p>
          <a:p>
            <a:pPr marL="0" indent="0">
              <a:buNone/>
            </a:pPr>
            <a:endParaRPr lang="en-US" dirty="0">
              <a:ea typeface="Yu Gothic Light"/>
            </a:endParaRPr>
          </a:p>
          <a:p>
            <a:pPr marL="0" indent="0">
              <a:buNone/>
            </a:pPr>
            <a:r>
              <a:rPr lang="en-GB" sz="1450" dirty="0">
                <a:latin typeface="Franklin Gothic Book"/>
                <a:ea typeface="Yu Gothic Light"/>
              </a:rPr>
              <a:t>PDF via XSLT + XML</a:t>
            </a:r>
            <a:br>
              <a:rPr lang="en-GB" sz="1450" dirty="0">
                <a:latin typeface="Franklin Gothic Book"/>
                <a:ea typeface="Yu Gothic Light"/>
              </a:rPr>
            </a:br>
            <a:endParaRPr lang="en-GB" sz="1450">
              <a:latin typeface="Franklin Gothic Book"/>
            </a:endParaRPr>
          </a:p>
        </p:txBody>
      </p:sp>
    </p:spTree>
    <p:extLst>
      <p:ext uri="{BB962C8B-B14F-4D97-AF65-F5344CB8AC3E}">
        <p14:creationId xmlns:p14="http://schemas.microsoft.com/office/powerpoint/2010/main" val="4322465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14859F-9DFA-DB05-9928-BD15B3578E2C}"/>
              </a:ext>
            </a:extLst>
          </p:cNvPr>
          <p:cNvSpPr>
            <a:spLocks noGrp="1"/>
          </p:cNvSpPr>
          <p:nvPr>
            <p:ph type="ctrTitle"/>
          </p:nvPr>
        </p:nvSpPr>
        <p:spPr>
          <a:xfrm>
            <a:off x="3395662" y="2261364"/>
            <a:ext cx="5400675" cy="1023175"/>
          </a:xfrm>
        </p:spPr>
        <p:txBody>
          <a:bodyPr/>
          <a:lstStyle/>
          <a:p>
            <a:pPr algn="ctr"/>
            <a:r>
              <a:rPr lang="sv-SE"/>
              <a:t>Ciceron</a:t>
            </a:r>
            <a:endParaRPr lang="en-NO"/>
          </a:p>
        </p:txBody>
      </p:sp>
      <p:sp>
        <p:nvSpPr>
          <p:cNvPr id="5" name="Text Placeholder 4">
            <a:extLst>
              <a:ext uri="{FF2B5EF4-FFF2-40B4-BE49-F238E27FC236}">
                <a16:creationId xmlns:a16="http://schemas.microsoft.com/office/drawing/2014/main" id="{FDD84189-5004-974B-B17E-913685ACB0E8}"/>
              </a:ext>
            </a:extLst>
          </p:cNvPr>
          <p:cNvSpPr>
            <a:spLocks noGrp="1"/>
          </p:cNvSpPr>
          <p:nvPr>
            <p:ph type="body" sz="quarter" idx="10"/>
          </p:nvPr>
        </p:nvSpPr>
        <p:spPr>
          <a:xfrm>
            <a:off x="2496342" y="3429000"/>
            <a:ext cx="7199314" cy="863600"/>
          </a:xfrm>
        </p:spPr>
        <p:txBody>
          <a:bodyPr/>
          <a:lstStyle/>
          <a:p>
            <a:pPr algn="ctr"/>
            <a:r>
              <a:rPr lang="sv-SE" err="1"/>
              <a:t>We</a:t>
            </a:r>
            <a:r>
              <a:rPr lang="sv-SE"/>
              <a:t> </a:t>
            </a:r>
            <a:r>
              <a:rPr lang="sv-SE" err="1"/>
              <a:t>create</a:t>
            </a:r>
            <a:r>
              <a:rPr lang="sv-SE"/>
              <a:t> a </a:t>
            </a:r>
            <a:r>
              <a:rPr lang="sv-SE" err="1"/>
              <a:t>better</a:t>
            </a:r>
            <a:r>
              <a:rPr lang="sv-SE"/>
              <a:t> </a:t>
            </a:r>
            <a:r>
              <a:rPr lang="sv-SE" err="1"/>
              <a:t>tomorrow</a:t>
            </a:r>
            <a:r>
              <a:rPr lang="sv-SE"/>
              <a:t> </a:t>
            </a:r>
            <a:br>
              <a:rPr lang="sv-SE"/>
            </a:br>
            <a:r>
              <a:rPr lang="sv-SE" err="1"/>
              <a:t>through</a:t>
            </a:r>
            <a:r>
              <a:rPr lang="sv-SE"/>
              <a:t> </a:t>
            </a:r>
            <a:r>
              <a:rPr lang="sv-SE" err="1"/>
              <a:t>technology</a:t>
            </a:r>
            <a:endParaRPr lang="en-NO"/>
          </a:p>
        </p:txBody>
      </p:sp>
      <p:pic>
        <p:nvPicPr>
          <p:cNvPr id="2" name="Graphic 1">
            <a:extLst>
              <a:ext uri="{FF2B5EF4-FFF2-40B4-BE49-F238E27FC236}">
                <a16:creationId xmlns:a16="http://schemas.microsoft.com/office/drawing/2014/main" id="{4BCD29B8-BEF0-B9C8-C812-67B957DABD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97367" y="5931764"/>
            <a:ext cx="1615856" cy="449985"/>
          </a:xfrm>
          <a:prstGeom prst="rect">
            <a:avLst/>
          </a:prstGeom>
        </p:spPr>
      </p:pic>
    </p:spTree>
    <p:extLst>
      <p:ext uri="{BB962C8B-B14F-4D97-AF65-F5344CB8AC3E}">
        <p14:creationId xmlns:p14="http://schemas.microsoft.com/office/powerpoint/2010/main" val="1852572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7000" b="-7000"/>
          </a:stretch>
        </a:blipFill>
        <a:effectLst/>
      </p:bgPr>
    </p:bg>
    <p:spTree>
      <p:nvGrpSpPr>
        <p:cNvPr id="1" name="">
          <a:extLst>
            <a:ext uri="{FF2B5EF4-FFF2-40B4-BE49-F238E27FC236}">
              <a16:creationId xmlns:a16="http://schemas.microsoft.com/office/drawing/2014/main" id="{6E324F03-B2E0-E103-B616-84B8933B8443}"/>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32091F3F-BAF9-7312-67BC-AB9194A16BFF}"/>
              </a:ext>
            </a:extLst>
          </p:cNvPr>
          <p:cNvSpPr>
            <a:spLocks noGrp="1"/>
          </p:cNvSpPr>
          <p:nvPr>
            <p:ph type="body" sz="quarter" idx="11"/>
          </p:nvPr>
        </p:nvSpPr>
        <p:spPr/>
        <p:txBody>
          <a:bodyPr vert="horz" lIns="0" tIns="0" rIns="0" bIns="0" rtlCol="0" anchor="t">
            <a:noAutofit/>
          </a:bodyPr>
          <a:lstStyle/>
          <a:p>
            <a:r>
              <a:rPr lang="sv-SE" sz="3600" dirty="0">
                <a:latin typeface="Franklin Gothic Demi"/>
                <a:ea typeface="Yu Gothic Light"/>
              </a:rPr>
              <a:t>Kortsiktiga mål 2025</a:t>
            </a:r>
            <a:endParaRPr lang="en-US" dirty="0"/>
          </a:p>
        </p:txBody>
      </p:sp>
      <p:pic>
        <p:nvPicPr>
          <p:cNvPr id="3" name="Graphic 2">
            <a:extLst>
              <a:ext uri="{FF2B5EF4-FFF2-40B4-BE49-F238E27FC236}">
                <a16:creationId xmlns:a16="http://schemas.microsoft.com/office/drawing/2014/main" id="{9A3F605E-8600-1396-E187-92E3FDDB8F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97367" y="5931764"/>
            <a:ext cx="1615856" cy="449985"/>
          </a:xfrm>
          <a:prstGeom prst="rect">
            <a:avLst/>
          </a:prstGeom>
        </p:spPr>
      </p:pic>
      <p:pic>
        <p:nvPicPr>
          <p:cNvPr id="31" name="Picture 30">
            <a:extLst>
              <a:ext uri="{FF2B5EF4-FFF2-40B4-BE49-F238E27FC236}">
                <a16:creationId xmlns:a16="http://schemas.microsoft.com/office/drawing/2014/main" id="{0127FC78-24BD-E117-0031-08D67EDA46C4}"/>
              </a:ext>
            </a:extLst>
          </p:cNvPr>
          <p:cNvPicPr>
            <a:picLocks noChangeAspect="1"/>
          </p:cNvPicPr>
          <p:nvPr/>
        </p:nvPicPr>
        <p:blipFill>
          <a:blip r:embed="rId6"/>
          <a:stretch>
            <a:fillRect/>
          </a:stretch>
        </p:blipFill>
        <p:spPr>
          <a:xfrm>
            <a:off x="265545" y="941223"/>
            <a:ext cx="11764820" cy="4987100"/>
          </a:xfrm>
          <a:prstGeom prst="rect">
            <a:avLst/>
          </a:prstGeom>
        </p:spPr>
      </p:pic>
    </p:spTree>
    <p:extLst>
      <p:ext uri="{BB962C8B-B14F-4D97-AF65-F5344CB8AC3E}">
        <p14:creationId xmlns:p14="http://schemas.microsoft.com/office/powerpoint/2010/main" val="4279420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7000" b="-7000"/>
          </a:stretch>
        </a:blipFill>
        <a:effectLst/>
      </p:bgPr>
    </p:bg>
    <p:spTree>
      <p:nvGrpSpPr>
        <p:cNvPr id="1" name="">
          <a:extLst>
            <a:ext uri="{FF2B5EF4-FFF2-40B4-BE49-F238E27FC236}">
              <a16:creationId xmlns:a16="http://schemas.microsoft.com/office/drawing/2014/main" id="{08A40C8E-71A6-B8A3-F1EB-C5A2B6915B9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03CD1CE-A2A6-052E-213E-D38561B43F88}"/>
              </a:ext>
            </a:extLst>
          </p:cNvPr>
          <p:cNvSpPr>
            <a:spLocks noGrp="1"/>
          </p:cNvSpPr>
          <p:nvPr>
            <p:ph type="title"/>
          </p:nvPr>
        </p:nvSpPr>
        <p:spPr>
          <a:xfrm>
            <a:off x="812801" y="1415888"/>
            <a:ext cx="10677996" cy="3975288"/>
          </a:xfrm>
        </p:spPr>
        <p:txBody>
          <a:bodyPr/>
          <a:lstStyle/>
          <a:p>
            <a:pPr>
              <a:lnSpc>
                <a:spcPct val="100000"/>
              </a:lnSpc>
            </a:pPr>
            <a:endParaRPr lang="sv-SE" sz="2800" i="1" dirty="0">
              <a:latin typeface="+mn-lt"/>
            </a:endParaRPr>
          </a:p>
        </p:txBody>
      </p:sp>
      <p:sp>
        <p:nvSpPr>
          <p:cNvPr id="8" name="Text Placeholder 7">
            <a:extLst>
              <a:ext uri="{FF2B5EF4-FFF2-40B4-BE49-F238E27FC236}">
                <a16:creationId xmlns:a16="http://schemas.microsoft.com/office/drawing/2014/main" id="{E53E388F-3B96-1E90-4933-8966ADB12481}"/>
              </a:ext>
            </a:extLst>
          </p:cNvPr>
          <p:cNvSpPr>
            <a:spLocks noGrp="1"/>
          </p:cNvSpPr>
          <p:nvPr>
            <p:ph type="body" sz="quarter" idx="16"/>
          </p:nvPr>
        </p:nvSpPr>
        <p:spPr>
          <a:xfrm>
            <a:off x="812801" y="188042"/>
            <a:ext cx="8979622" cy="879062"/>
          </a:xfrm>
        </p:spPr>
        <p:txBody>
          <a:bodyPr vert="horz" lIns="0" tIns="0" rIns="0" bIns="0" rtlCol="0" anchor="t">
            <a:noAutofit/>
          </a:bodyPr>
          <a:lstStyle/>
          <a:p>
            <a:r>
              <a:rPr lang="da-DK" sz="3600" b="1" dirty="0" err="1">
                <a:latin typeface="Bookman Old Style"/>
                <a:ea typeface="Yu Gothic Light"/>
              </a:rPr>
              <a:t>Långsiktiga</a:t>
            </a:r>
            <a:r>
              <a:rPr lang="da-DK" sz="3600" b="1" dirty="0">
                <a:latin typeface="Bookman Old Style"/>
                <a:ea typeface="Yu Gothic Light"/>
              </a:rPr>
              <a:t> mål:</a:t>
            </a:r>
            <a:r>
              <a:rPr lang="da-DK" sz="3600" dirty="0">
                <a:latin typeface="Bookman Old Style"/>
                <a:ea typeface="Yu Gothic Light"/>
              </a:rPr>
              <a:t> 2026-2028</a:t>
            </a:r>
            <a:endParaRPr lang="en-US" dirty="0"/>
          </a:p>
        </p:txBody>
      </p:sp>
      <p:pic>
        <p:nvPicPr>
          <p:cNvPr id="3" name="Graphic 2">
            <a:extLst>
              <a:ext uri="{FF2B5EF4-FFF2-40B4-BE49-F238E27FC236}">
                <a16:creationId xmlns:a16="http://schemas.microsoft.com/office/drawing/2014/main" id="{C37D80C6-70DB-44E9-5ED4-58EFBBFE6C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97367" y="5931764"/>
            <a:ext cx="1615856" cy="449985"/>
          </a:xfrm>
          <a:prstGeom prst="rect">
            <a:avLst/>
          </a:prstGeom>
        </p:spPr>
      </p:pic>
      <p:pic>
        <p:nvPicPr>
          <p:cNvPr id="4" name="Picture 3">
            <a:extLst>
              <a:ext uri="{FF2B5EF4-FFF2-40B4-BE49-F238E27FC236}">
                <a16:creationId xmlns:a16="http://schemas.microsoft.com/office/drawing/2014/main" id="{9C886A20-73EA-6195-D24B-6179BD733A3B}"/>
              </a:ext>
            </a:extLst>
          </p:cNvPr>
          <p:cNvPicPr>
            <a:picLocks noChangeAspect="1"/>
          </p:cNvPicPr>
          <p:nvPr/>
        </p:nvPicPr>
        <p:blipFill>
          <a:blip r:embed="rId6"/>
          <a:stretch>
            <a:fillRect/>
          </a:stretch>
        </p:blipFill>
        <p:spPr>
          <a:xfrm>
            <a:off x="0" y="1069583"/>
            <a:ext cx="11938000" cy="4845835"/>
          </a:xfrm>
          <a:prstGeom prst="rect">
            <a:avLst/>
          </a:prstGeom>
        </p:spPr>
      </p:pic>
    </p:spTree>
    <p:extLst>
      <p:ext uri="{BB962C8B-B14F-4D97-AF65-F5344CB8AC3E}">
        <p14:creationId xmlns:p14="http://schemas.microsoft.com/office/powerpoint/2010/main" val="1481766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7000" b="-7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400DF0B-86BC-5A23-6ABE-0AF97FBC9C9E}"/>
              </a:ext>
            </a:extLst>
          </p:cNvPr>
          <p:cNvSpPr>
            <a:spLocks noGrp="1"/>
          </p:cNvSpPr>
          <p:nvPr>
            <p:ph type="title"/>
          </p:nvPr>
        </p:nvSpPr>
        <p:spPr>
          <a:xfrm>
            <a:off x="812801" y="1415888"/>
            <a:ext cx="10677996" cy="3975288"/>
          </a:xfrm>
        </p:spPr>
        <p:txBody>
          <a:bodyPr/>
          <a:lstStyle/>
          <a:p>
            <a:pPr>
              <a:lnSpc>
                <a:spcPct val="100000"/>
              </a:lnSpc>
            </a:pPr>
            <a:r>
              <a:rPr lang="sv-SE" sz="2800" dirty="0">
                <a:latin typeface="+mn-lt"/>
              </a:rPr>
              <a:t>Roller och behörighetsstyrning</a:t>
            </a:r>
            <a:br>
              <a:rPr lang="sv-SE" sz="2800" dirty="0">
                <a:latin typeface="+mn-lt"/>
              </a:rPr>
            </a:br>
            <a:br>
              <a:rPr lang="sv-SE" sz="2800" dirty="0">
                <a:latin typeface="+mn-lt"/>
              </a:rPr>
            </a:br>
            <a:r>
              <a:rPr lang="sv-SE" sz="2800" dirty="0">
                <a:latin typeface="+mn-lt"/>
              </a:rPr>
              <a:t>Informationsägare</a:t>
            </a:r>
            <a:br>
              <a:rPr lang="sv-SE" sz="2800" dirty="0">
                <a:latin typeface="+mn-lt"/>
              </a:rPr>
            </a:br>
            <a:br>
              <a:rPr lang="sv-SE" sz="2800" dirty="0">
                <a:latin typeface="+mn-lt"/>
              </a:rPr>
            </a:br>
            <a:r>
              <a:rPr lang="sv-SE" sz="2800" dirty="0">
                <a:latin typeface="+mn-lt"/>
              </a:rPr>
              <a:t>Intern utlämning</a:t>
            </a:r>
            <a:br>
              <a:rPr lang="sv-SE" sz="2800" dirty="0">
                <a:latin typeface="+mn-lt"/>
              </a:rPr>
            </a:br>
            <a:br>
              <a:rPr lang="sv-SE" sz="2800" dirty="0">
                <a:latin typeface="+mn-lt"/>
              </a:rPr>
            </a:br>
            <a:r>
              <a:rPr lang="sv-SE" sz="2800" dirty="0">
                <a:latin typeface="+mn-lt"/>
              </a:rPr>
              <a:t>Paketera om allting direkt i gränssnittet</a:t>
            </a:r>
            <a:endParaRPr lang="en-US" dirty="0"/>
          </a:p>
        </p:txBody>
      </p:sp>
      <p:sp>
        <p:nvSpPr>
          <p:cNvPr id="8" name="Text Placeholder 7">
            <a:extLst>
              <a:ext uri="{FF2B5EF4-FFF2-40B4-BE49-F238E27FC236}">
                <a16:creationId xmlns:a16="http://schemas.microsoft.com/office/drawing/2014/main" id="{60E95745-410B-9A1E-F5E4-C68B6E78C8F1}"/>
              </a:ext>
            </a:extLst>
          </p:cNvPr>
          <p:cNvSpPr>
            <a:spLocks noGrp="1"/>
          </p:cNvSpPr>
          <p:nvPr>
            <p:ph type="body" sz="quarter" idx="16"/>
          </p:nvPr>
        </p:nvSpPr>
        <p:spPr>
          <a:xfrm>
            <a:off x="812801" y="188042"/>
            <a:ext cx="8979622" cy="879062"/>
          </a:xfrm>
        </p:spPr>
        <p:txBody>
          <a:bodyPr vert="horz" lIns="0" tIns="0" rIns="0" bIns="0" rtlCol="0" anchor="t">
            <a:noAutofit/>
          </a:bodyPr>
          <a:lstStyle/>
          <a:p>
            <a:r>
              <a:rPr lang="sv-SE" sz="3600" dirty="0">
                <a:latin typeface="Franklin Gothic Demi"/>
                <a:ea typeface="Yu Gothic Light"/>
              </a:rPr>
              <a:t>Nyheter – kort demo</a:t>
            </a:r>
            <a:endParaRPr lang="en-US" dirty="0"/>
          </a:p>
        </p:txBody>
      </p:sp>
      <p:pic>
        <p:nvPicPr>
          <p:cNvPr id="3" name="Graphic 2">
            <a:extLst>
              <a:ext uri="{FF2B5EF4-FFF2-40B4-BE49-F238E27FC236}">
                <a16:creationId xmlns:a16="http://schemas.microsoft.com/office/drawing/2014/main" id="{8043D1E0-A2CE-00FA-921A-286C6D0FD4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97367" y="5931764"/>
            <a:ext cx="1615856" cy="449985"/>
          </a:xfrm>
          <a:prstGeom prst="rect">
            <a:avLst/>
          </a:prstGeom>
        </p:spPr>
      </p:pic>
    </p:spTree>
    <p:extLst>
      <p:ext uri="{BB962C8B-B14F-4D97-AF65-F5344CB8AC3E}">
        <p14:creationId xmlns:p14="http://schemas.microsoft.com/office/powerpoint/2010/main" val="1892720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a:extLst>
            <a:ext uri="{FF2B5EF4-FFF2-40B4-BE49-F238E27FC236}">
              <a16:creationId xmlns:a16="http://schemas.microsoft.com/office/drawing/2014/main" id="{195F436A-0205-39BB-8983-623BC60E0D8A}"/>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3E11BCF5-71F5-7201-ABC5-D08E6B5E412F}"/>
              </a:ext>
            </a:extLst>
          </p:cNvPr>
          <p:cNvSpPr>
            <a:spLocks noGrp="1"/>
          </p:cNvSpPr>
          <p:nvPr>
            <p:ph type="ctrTitle"/>
          </p:nvPr>
        </p:nvSpPr>
        <p:spPr>
          <a:xfrm>
            <a:off x="987425" y="835025"/>
            <a:ext cx="10015483" cy="803275"/>
          </a:xfrm>
        </p:spPr>
        <p:txBody>
          <a:bodyPr anchor="ctr"/>
          <a:lstStyle/>
          <a:p>
            <a:pPr>
              <a:lnSpc>
                <a:spcPct val="100000"/>
              </a:lnSpc>
            </a:pPr>
            <a:r>
              <a:rPr lang="sv-SE" dirty="0"/>
              <a:t>Omvärldsbevakning</a:t>
            </a:r>
            <a:endParaRPr lang="en-US" dirty="0"/>
          </a:p>
        </p:txBody>
      </p:sp>
      <p:pic>
        <p:nvPicPr>
          <p:cNvPr id="2" name="Graphic 1">
            <a:extLst>
              <a:ext uri="{FF2B5EF4-FFF2-40B4-BE49-F238E27FC236}">
                <a16:creationId xmlns:a16="http://schemas.microsoft.com/office/drawing/2014/main" id="{75ECE561-711D-1BDC-6FA1-BE0C35C70F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97367" y="5931764"/>
            <a:ext cx="1615856" cy="449985"/>
          </a:xfrm>
          <a:prstGeom prst="rect">
            <a:avLst/>
          </a:prstGeom>
        </p:spPr>
      </p:pic>
      <p:sp>
        <p:nvSpPr>
          <p:cNvPr id="3" name="Title 3">
            <a:extLst>
              <a:ext uri="{FF2B5EF4-FFF2-40B4-BE49-F238E27FC236}">
                <a16:creationId xmlns:a16="http://schemas.microsoft.com/office/drawing/2014/main" id="{6DA339AB-0C04-44EB-A66C-597AEE1E0912}"/>
              </a:ext>
            </a:extLst>
          </p:cNvPr>
          <p:cNvSpPr txBox="1">
            <a:spLocks/>
          </p:cNvSpPr>
          <p:nvPr/>
        </p:nvSpPr>
        <p:spPr>
          <a:xfrm>
            <a:off x="773381" y="5128489"/>
            <a:ext cx="5858406" cy="803275"/>
          </a:xfrm>
          <a:prstGeom prst="rect">
            <a:avLst/>
          </a:prstGeom>
        </p:spPr>
        <p:txBody>
          <a:bodyPr vert="horz" lIns="0" tIns="0" rIns="0" bIns="0" rtlCol="0" anchor="ctr" anchorCtr="0">
            <a:noAutofit/>
          </a:bodyPr>
          <a:lstStyle>
            <a:lvl1pPr algn="l" defTabSz="914400" rtl="0" eaLnBrk="1" latinLnBrk="0" hangingPunct="1">
              <a:lnSpc>
                <a:spcPts val="6000"/>
              </a:lnSpc>
              <a:spcBef>
                <a:spcPct val="0"/>
              </a:spcBef>
              <a:buNone/>
              <a:defRPr sz="5000" b="0" i="0" kern="1200">
                <a:solidFill>
                  <a:srgbClr val="FFFFFF"/>
                </a:solidFill>
                <a:latin typeface="+mj-lt"/>
                <a:ea typeface="+mj-ea"/>
                <a:cs typeface="+mj-cs"/>
              </a:defRPr>
            </a:lvl1pPr>
          </a:lstStyle>
          <a:p>
            <a:pPr>
              <a:lnSpc>
                <a:spcPct val="100000"/>
              </a:lnSpc>
            </a:pPr>
            <a:r>
              <a:rPr lang="sv-SE" sz="1800" dirty="0">
                <a:latin typeface="Franklin Gothic Book"/>
                <a:ea typeface="Calibri"/>
                <a:cs typeface="Calibri"/>
              </a:rPr>
              <a:t>Vad händer inom Ciceron-familjen och ev. andra närbesläktade familjer som kan vara intresse för e-arkiv? </a:t>
            </a:r>
            <a:endParaRPr lang="en-US" sz="1800" dirty="0"/>
          </a:p>
        </p:txBody>
      </p:sp>
    </p:spTree>
    <p:extLst>
      <p:ext uri="{BB962C8B-B14F-4D97-AF65-F5344CB8AC3E}">
        <p14:creationId xmlns:p14="http://schemas.microsoft.com/office/powerpoint/2010/main" val="3241293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F7B87-B624-27E6-FCFA-55602845320D}"/>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61B27C3B-9A3D-68B2-DDC3-593EB0655F4A}"/>
              </a:ext>
            </a:extLst>
          </p:cNvPr>
          <p:cNvSpPr>
            <a:spLocks noGrp="1"/>
          </p:cNvSpPr>
          <p:nvPr>
            <p:ph type="body" sz="quarter" idx="11"/>
          </p:nvPr>
        </p:nvSpPr>
        <p:spPr/>
        <p:txBody>
          <a:bodyPr vert="horz" lIns="0" tIns="0" rIns="0" bIns="0" rtlCol="0" anchor="t">
            <a:noAutofit/>
          </a:bodyPr>
          <a:lstStyle/>
          <a:p>
            <a:r>
              <a:rPr lang="en-SE" sz="3600" b="1">
                <a:latin typeface="Franklin Gothic Demi"/>
                <a:ea typeface="Yu Gothic Light"/>
              </a:rPr>
              <a:t>Presentation av </a:t>
            </a:r>
            <a:r>
              <a:rPr lang="en-SE" sz="3600" b="1" err="1">
                <a:latin typeface="Franklin Gothic Demi"/>
                <a:ea typeface="Yu Gothic Light"/>
              </a:rPr>
              <a:t>samarbetspartners</a:t>
            </a:r>
            <a:endParaRPr lang="en-US" sz="3600" b="1" err="1">
              <a:latin typeface="Franklin Gothic Demi"/>
              <a:ea typeface="Yu Gothic Light"/>
              <a:cs typeface="+mj-cs"/>
            </a:endParaRPr>
          </a:p>
        </p:txBody>
      </p:sp>
      <p:sp>
        <p:nvSpPr>
          <p:cNvPr id="4" name="Text Placeholder 3">
            <a:extLst>
              <a:ext uri="{FF2B5EF4-FFF2-40B4-BE49-F238E27FC236}">
                <a16:creationId xmlns:a16="http://schemas.microsoft.com/office/drawing/2014/main" id="{A93668E3-722B-C171-AF73-20B1DF928CEB}"/>
              </a:ext>
            </a:extLst>
          </p:cNvPr>
          <p:cNvSpPr>
            <a:spLocks noGrp="1"/>
          </p:cNvSpPr>
          <p:nvPr>
            <p:ph type="body" sz="quarter" idx="10"/>
          </p:nvPr>
        </p:nvSpPr>
        <p:spPr>
          <a:xfrm>
            <a:off x="481710" y="2005948"/>
            <a:ext cx="5807255" cy="3750381"/>
          </a:xfrm>
        </p:spPr>
        <p:txBody>
          <a:bodyPr vert="horz" lIns="0" tIns="0" rIns="0" bIns="0" rtlCol="0" anchor="t">
            <a:noAutofit/>
          </a:bodyPr>
          <a:lstStyle/>
          <a:p>
            <a:pPr>
              <a:buFont typeface="Arial"/>
              <a:buChar char="•"/>
            </a:pPr>
            <a:r>
              <a:rPr lang="en-US">
                <a:ea typeface="Yu Gothic Light"/>
              </a:rPr>
              <a:t>Niklas Brännström, Ciceron </a:t>
            </a:r>
            <a:r>
              <a:rPr lang="en-US" err="1">
                <a:ea typeface="Yu Gothic Light"/>
              </a:rPr>
              <a:t>Infrastruktur</a:t>
            </a:r>
            <a:br>
              <a:rPr lang="en-US">
                <a:ea typeface="Yu Gothic Light"/>
              </a:rPr>
            </a:br>
            <a:endParaRPr lang="en-US" err="1"/>
          </a:p>
          <a:p>
            <a:pPr>
              <a:buFont typeface="Arial"/>
              <a:buChar char="•"/>
            </a:pPr>
            <a:r>
              <a:rPr lang="en-US">
                <a:ea typeface="Yu Gothic Light"/>
              </a:rPr>
              <a:t>Christopher Jonsson &amp; Adam Holmström, </a:t>
            </a:r>
            <a:r>
              <a:rPr lang="en-US" err="1">
                <a:ea typeface="Yu Gothic Light"/>
              </a:rPr>
              <a:t>twoday</a:t>
            </a:r>
            <a:r>
              <a:rPr lang="en-US">
                <a:ea typeface="Yu Gothic Light"/>
              </a:rPr>
              <a:t> </a:t>
            </a:r>
            <a:r>
              <a:rPr lang="en-US" err="1">
                <a:ea typeface="Yu Gothic Light"/>
              </a:rPr>
              <a:t>Insikt</a:t>
            </a:r>
            <a:br>
              <a:rPr lang="en-US"/>
            </a:br>
            <a:endParaRPr lang="en-US">
              <a:ea typeface="Yu Gothic Light"/>
            </a:endParaRPr>
          </a:p>
          <a:p>
            <a:pPr>
              <a:buFont typeface="Arial"/>
              <a:buChar char="•"/>
            </a:pPr>
            <a:r>
              <a:rPr lang="en-US">
                <a:ea typeface="Yu Gothic Light"/>
              </a:rPr>
              <a:t>Fredrik Walle, </a:t>
            </a:r>
            <a:r>
              <a:rPr lang="en-US" err="1">
                <a:ea typeface="Yu Gothic Light"/>
              </a:rPr>
              <a:t>Arkiwera</a:t>
            </a:r>
            <a:br>
              <a:rPr lang="en-US"/>
            </a:br>
            <a:endParaRPr lang="en-US">
              <a:solidFill>
                <a:srgbClr val="171717"/>
              </a:solidFill>
              <a:ea typeface="Yu Gothic Light"/>
            </a:endParaRPr>
          </a:p>
          <a:p>
            <a:pPr>
              <a:buFont typeface="Arial"/>
              <a:buChar char="•"/>
            </a:pPr>
            <a:r>
              <a:rPr lang="en-US">
                <a:ea typeface="Yu Gothic Light"/>
              </a:rPr>
              <a:t>Maria Törnquist Jonsson, Information Minds </a:t>
            </a:r>
            <a:br>
              <a:rPr lang="en-US"/>
            </a:br>
            <a:endParaRPr lang="en-US">
              <a:solidFill>
                <a:srgbClr val="171717"/>
              </a:solidFill>
              <a:ea typeface="Yu Gothic Light"/>
            </a:endParaRPr>
          </a:p>
          <a:p>
            <a:pPr>
              <a:buFont typeface="Arial"/>
              <a:buChar char="•"/>
            </a:pPr>
            <a:endParaRPr lang="en-US">
              <a:solidFill>
                <a:srgbClr val="FFFFFF"/>
              </a:solidFill>
              <a:ea typeface="Yu Gothic Light"/>
            </a:endParaRPr>
          </a:p>
          <a:p>
            <a:pPr>
              <a:buFont typeface="Arial"/>
            </a:pPr>
            <a:endParaRPr lang="en-US">
              <a:ea typeface="Yu Gothic Light"/>
            </a:endParaRPr>
          </a:p>
          <a:p>
            <a:pPr>
              <a:buFont typeface="Arial"/>
            </a:pPr>
            <a:endParaRPr lang="en-US">
              <a:solidFill>
                <a:srgbClr val="171717"/>
              </a:solidFill>
              <a:ea typeface="Yu Gothic Light"/>
            </a:endParaRPr>
          </a:p>
        </p:txBody>
      </p:sp>
    </p:spTree>
    <p:extLst>
      <p:ext uri="{BB962C8B-B14F-4D97-AF65-F5344CB8AC3E}">
        <p14:creationId xmlns:p14="http://schemas.microsoft.com/office/powerpoint/2010/main" val="3264582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B1FE7-CC85-CF3A-C2DA-39ECC0681253}"/>
            </a:ext>
          </a:extLst>
        </p:cNvPr>
        <p:cNvGrpSpPr/>
        <p:nvPr/>
      </p:nvGrpSpPr>
      <p:grpSpPr>
        <a:xfrm>
          <a:off x="0" y="0"/>
          <a:ext cx="0" cy="0"/>
          <a:chOff x="0" y="0"/>
          <a:chExt cx="0" cy="0"/>
        </a:xfrm>
      </p:grpSpPr>
      <p:sp>
        <p:nvSpPr>
          <p:cNvPr id="13" name="Rektangel: rundade hörn 12">
            <a:extLst>
              <a:ext uri="{FF2B5EF4-FFF2-40B4-BE49-F238E27FC236}">
                <a16:creationId xmlns:a16="http://schemas.microsoft.com/office/drawing/2014/main" id="{4AA97EDE-A659-2A26-1313-3664B56132F0}"/>
              </a:ext>
            </a:extLst>
          </p:cNvPr>
          <p:cNvSpPr/>
          <p:nvPr/>
        </p:nvSpPr>
        <p:spPr>
          <a:xfrm>
            <a:off x="5608253" y="1501336"/>
            <a:ext cx="4451130" cy="4335516"/>
          </a:xfrm>
          <a:prstGeom prst="round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900">
              <a:solidFill>
                <a:srgbClr val="FFFFFF"/>
              </a:solidFill>
            </a:endParaRPr>
          </a:p>
        </p:txBody>
      </p:sp>
      <p:sp>
        <p:nvSpPr>
          <p:cNvPr id="11" name="Rektangel: rundade hörn 10">
            <a:extLst>
              <a:ext uri="{FF2B5EF4-FFF2-40B4-BE49-F238E27FC236}">
                <a16:creationId xmlns:a16="http://schemas.microsoft.com/office/drawing/2014/main" id="{3D80DF1D-FCA1-F80C-CC1A-46AC48E05A5F}"/>
              </a:ext>
            </a:extLst>
          </p:cNvPr>
          <p:cNvSpPr/>
          <p:nvPr/>
        </p:nvSpPr>
        <p:spPr>
          <a:xfrm>
            <a:off x="589564" y="1548633"/>
            <a:ext cx="4451130" cy="4335516"/>
          </a:xfrm>
          <a:prstGeom prst="round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900">
              <a:solidFill>
                <a:srgbClr val="FFFFFF"/>
              </a:solidFill>
            </a:endParaRPr>
          </a:p>
        </p:txBody>
      </p:sp>
      <p:sp>
        <p:nvSpPr>
          <p:cNvPr id="4" name="Text Placeholder 3">
            <a:extLst>
              <a:ext uri="{FF2B5EF4-FFF2-40B4-BE49-F238E27FC236}">
                <a16:creationId xmlns:a16="http://schemas.microsoft.com/office/drawing/2014/main" id="{24B7E918-BFC7-3970-C37F-C346B1BD0539}"/>
              </a:ext>
            </a:extLst>
          </p:cNvPr>
          <p:cNvSpPr>
            <a:spLocks noGrp="1"/>
          </p:cNvSpPr>
          <p:nvPr>
            <p:ph type="body" sz="quarter" idx="11"/>
          </p:nvPr>
        </p:nvSpPr>
        <p:spPr/>
        <p:txBody>
          <a:bodyPr/>
          <a:lstStyle/>
          <a:p>
            <a:endParaRPr lang="en-US"/>
          </a:p>
        </p:txBody>
      </p:sp>
      <p:sp>
        <p:nvSpPr>
          <p:cNvPr id="7" name="Title 6">
            <a:extLst>
              <a:ext uri="{FF2B5EF4-FFF2-40B4-BE49-F238E27FC236}">
                <a16:creationId xmlns:a16="http://schemas.microsoft.com/office/drawing/2014/main" id="{F2CE1068-ED5F-45AE-EE0F-F14873C1CB8C}"/>
              </a:ext>
            </a:extLst>
          </p:cNvPr>
          <p:cNvSpPr>
            <a:spLocks noGrp="1"/>
          </p:cNvSpPr>
          <p:nvPr>
            <p:ph type="title"/>
          </p:nvPr>
        </p:nvSpPr>
        <p:spPr/>
        <p:txBody>
          <a:bodyPr/>
          <a:lstStyle/>
          <a:p>
            <a:r>
              <a:rPr lang="en-US"/>
              <a:t>Nya </a:t>
            </a:r>
            <a:r>
              <a:rPr lang="en-US" err="1"/>
              <a:t>familjemedlemmar</a:t>
            </a:r>
          </a:p>
        </p:txBody>
      </p:sp>
      <p:sp>
        <p:nvSpPr>
          <p:cNvPr id="6" name="Rectangle 5">
            <a:extLst>
              <a:ext uri="{FF2B5EF4-FFF2-40B4-BE49-F238E27FC236}">
                <a16:creationId xmlns:a16="http://schemas.microsoft.com/office/drawing/2014/main" id="{DBA4C5AC-56DB-D6FC-56C8-297CFD5FE37D}"/>
              </a:ext>
            </a:extLst>
          </p:cNvPr>
          <p:cNvSpPr/>
          <p:nvPr/>
        </p:nvSpPr>
        <p:spPr>
          <a:xfrm>
            <a:off x="1002285" y="2599294"/>
            <a:ext cx="3611364" cy="2734165"/>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indent="-285750">
              <a:lnSpc>
                <a:spcPct val="150000"/>
              </a:lnSpc>
              <a:buFont typeface="Arial"/>
              <a:buChar char="•"/>
            </a:pPr>
            <a:r>
              <a:rPr lang="en-US" err="1">
                <a:solidFill>
                  <a:schemeClr val="bg1"/>
                </a:solidFill>
              </a:rPr>
              <a:t>Herrljunga</a:t>
            </a:r>
            <a:r>
              <a:rPr lang="en-US">
                <a:solidFill>
                  <a:schemeClr val="bg1"/>
                </a:solidFill>
              </a:rPr>
              <a:t> </a:t>
            </a:r>
            <a:r>
              <a:rPr lang="en-US" err="1">
                <a:solidFill>
                  <a:schemeClr val="bg1"/>
                </a:solidFill>
              </a:rPr>
              <a:t>och</a:t>
            </a:r>
            <a:r>
              <a:rPr lang="en-US">
                <a:solidFill>
                  <a:schemeClr val="bg1"/>
                </a:solidFill>
              </a:rPr>
              <a:t> </a:t>
            </a:r>
            <a:r>
              <a:rPr lang="en-US" err="1">
                <a:solidFill>
                  <a:schemeClr val="bg1"/>
                </a:solidFill>
              </a:rPr>
              <a:t>Vårgårda</a:t>
            </a:r>
            <a:endParaRPr lang="sv-SE" err="1">
              <a:solidFill>
                <a:schemeClr val="bg1"/>
              </a:solidFill>
            </a:endParaRPr>
          </a:p>
          <a:p>
            <a:pPr marL="285750" indent="-285750">
              <a:lnSpc>
                <a:spcPct val="150000"/>
              </a:lnSpc>
              <a:buFont typeface="Arial"/>
              <a:buChar char="•"/>
            </a:pPr>
            <a:r>
              <a:rPr lang="en-US">
                <a:solidFill>
                  <a:schemeClr val="bg1"/>
                </a:solidFill>
              </a:rPr>
              <a:t>IVO</a:t>
            </a:r>
          </a:p>
          <a:p>
            <a:pPr marL="285750" indent="-285750">
              <a:lnSpc>
                <a:spcPct val="150000"/>
              </a:lnSpc>
              <a:buFont typeface="Arial"/>
              <a:buChar char="•"/>
            </a:pPr>
            <a:r>
              <a:rPr lang="en-US">
                <a:solidFill>
                  <a:schemeClr val="bg1"/>
                </a:solidFill>
              </a:rPr>
              <a:t>Falun </a:t>
            </a:r>
            <a:r>
              <a:rPr lang="en-US" err="1">
                <a:solidFill>
                  <a:schemeClr val="bg1"/>
                </a:solidFill>
              </a:rPr>
              <a:t>kommun</a:t>
            </a:r>
            <a:r>
              <a:rPr lang="en-US">
                <a:solidFill>
                  <a:schemeClr val="bg1"/>
                </a:solidFill>
              </a:rPr>
              <a:t> (</a:t>
            </a:r>
            <a:r>
              <a:rPr lang="en-US" err="1">
                <a:solidFill>
                  <a:schemeClr val="bg1"/>
                </a:solidFill>
              </a:rPr>
              <a:t>mellanarkiv</a:t>
            </a:r>
            <a:r>
              <a:rPr lang="en-US">
                <a:solidFill>
                  <a:schemeClr val="bg1"/>
                </a:solidFill>
              </a:rPr>
              <a:t>)</a:t>
            </a:r>
          </a:p>
          <a:p>
            <a:pPr marL="285750" indent="-285750">
              <a:lnSpc>
                <a:spcPct val="150000"/>
              </a:lnSpc>
              <a:buFont typeface="Arial"/>
              <a:buChar char="•"/>
            </a:pPr>
            <a:r>
              <a:rPr lang="en-US">
                <a:solidFill>
                  <a:schemeClr val="bg1"/>
                </a:solidFill>
              </a:rPr>
              <a:t>Kiruna</a:t>
            </a:r>
          </a:p>
        </p:txBody>
      </p:sp>
      <p:sp>
        <p:nvSpPr>
          <p:cNvPr id="8" name="Rectangle 7">
            <a:extLst>
              <a:ext uri="{FF2B5EF4-FFF2-40B4-BE49-F238E27FC236}">
                <a16:creationId xmlns:a16="http://schemas.microsoft.com/office/drawing/2014/main" id="{2E6886CB-A9D1-6833-E987-9DF9CD29C802}"/>
              </a:ext>
            </a:extLst>
          </p:cNvPr>
          <p:cNvSpPr/>
          <p:nvPr/>
        </p:nvSpPr>
        <p:spPr>
          <a:xfrm>
            <a:off x="1002224" y="1599098"/>
            <a:ext cx="3611364" cy="914399"/>
          </a:xfrm>
          <a:prstGeom prst="rect">
            <a:avLst/>
          </a:prstGeom>
          <a:noFill/>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endParaRPr lang="en-US" sz="2000">
              <a:solidFill>
                <a:srgbClr val="FFFFFF"/>
              </a:solidFill>
              <a:latin typeface="Franklin Gothic Demi"/>
            </a:endParaRPr>
          </a:p>
          <a:p>
            <a:r>
              <a:rPr lang="en-US" sz="2400" b="1">
                <a:solidFill>
                  <a:srgbClr val="FFFFFF"/>
                </a:solidFill>
                <a:latin typeface="Franklin Gothic Demi"/>
              </a:rPr>
              <a:t>Ciceron e-</a:t>
            </a:r>
            <a:r>
              <a:rPr lang="en-US" sz="2400" b="1" err="1">
                <a:solidFill>
                  <a:srgbClr val="FFFFFF"/>
                </a:solidFill>
                <a:latin typeface="Franklin Gothic Demi"/>
              </a:rPr>
              <a:t>arkiv</a:t>
            </a:r>
          </a:p>
        </p:txBody>
      </p:sp>
      <p:sp>
        <p:nvSpPr>
          <p:cNvPr id="10" name="Rectangle 9">
            <a:extLst>
              <a:ext uri="{FF2B5EF4-FFF2-40B4-BE49-F238E27FC236}">
                <a16:creationId xmlns:a16="http://schemas.microsoft.com/office/drawing/2014/main" id="{195058F4-B9B9-CBEE-A75C-E0F88B89709B}"/>
              </a:ext>
            </a:extLst>
          </p:cNvPr>
          <p:cNvSpPr/>
          <p:nvPr/>
        </p:nvSpPr>
        <p:spPr>
          <a:xfrm>
            <a:off x="6108128" y="2546743"/>
            <a:ext cx="3611364" cy="2664312"/>
          </a:xfrm>
          <a:prstGeom prst="rect">
            <a:avLst/>
          </a:prstGeom>
          <a:noFill/>
          <a:ln>
            <a:noFill/>
          </a:ln>
        </p:spPr>
        <p:style>
          <a:lnRef idx="2">
            <a:schemeClr val="dk1"/>
          </a:lnRef>
          <a:fillRef idx="1">
            <a:schemeClr val="lt1"/>
          </a:fillRef>
          <a:effectRef idx="0">
            <a:schemeClr val="dk1"/>
          </a:effectRef>
          <a:fontRef idx="minor">
            <a:schemeClr val="dk1"/>
          </a:fontRef>
        </p:style>
        <p:txBody>
          <a:bodyPr lIns="91440" tIns="45720" rIns="91440" bIns="45720" rtlCol="0" anchor="t"/>
          <a:lstStyle/>
          <a:p>
            <a:pPr marL="285750" indent="-285750">
              <a:lnSpc>
                <a:spcPct val="150000"/>
              </a:lnSpc>
              <a:buFont typeface="Arial,Sans-Serif"/>
              <a:buChar char="•"/>
            </a:pPr>
            <a:r>
              <a:rPr lang="en-US" err="1">
                <a:solidFill>
                  <a:schemeClr val="bg1"/>
                </a:solidFill>
              </a:rPr>
              <a:t>Hässleholm</a:t>
            </a:r>
          </a:p>
          <a:p>
            <a:pPr marL="285750" indent="-285750">
              <a:lnSpc>
                <a:spcPct val="150000"/>
              </a:lnSpc>
              <a:buFont typeface="Arial,Sans-Serif"/>
              <a:buChar char="•"/>
            </a:pPr>
            <a:r>
              <a:rPr lang="en-US" err="1">
                <a:solidFill>
                  <a:schemeClr val="bg1"/>
                </a:solidFill>
              </a:rPr>
              <a:t>Ängelholm</a:t>
            </a:r>
          </a:p>
          <a:p>
            <a:pPr marL="285750" indent="-285750">
              <a:lnSpc>
                <a:spcPct val="150000"/>
              </a:lnSpc>
              <a:buFont typeface="Arial,Sans-Serif"/>
              <a:buChar char="•"/>
            </a:pPr>
            <a:r>
              <a:rPr lang="en-US">
                <a:solidFill>
                  <a:schemeClr val="bg1"/>
                </a:solidFill>
              </a:rPr>
              <a:t>Linköping</a:t>
            </a:r>
          </a:p>
          <a:p>
            <a:pPr marL="285750" indent="-285750">
              <a:lnSpc>
                <a:spcPct val="150000"/>
              </a:lnSpc>
              <a:buFont typeface="Arial,Sans-Serif"/>
              <a:buChar char="•"/>
            </a:pPr>
            <a:r>
              <a:rPr lang="en-US">
                <a:solidFill>
                  <a:schemeClr val="bg1"/>
                </a:solidFill>
              </a:rPr>
              <a:t>Salem</a:t>
            </a:r>
          </a:p>
          <a:p>
            <a:pPr marL="285750" indent="-285750">
              <a:lnSpc>
                <a:spcPct val="150000"/>
              </a:lnSpc>
              <a:buFont typeface="Arial,Sans-Serif"/>
              <a:buChar char="•"/>
            </a:pPr>
            <a:r>
              <a:rPr lang="en-US" err="1">
                <a:solidFill>
                  <a:schemeClr val="bg1"/>
                </a:solidFill>
              </a:rPr>
              <a:t>Lindesberg</a:t>
            </a:r>
            <a:endParaRPr lang="en-US">
              <a:solidFill>
                <a:schemeClr val="bg1"/>
              </a:solidFill>
            </a:endParaRPr>
          </a:p>
          <a:p>
            <a:pPr marL="285750" indent="-285750">
              <a:lnSpc>
                <a:spcPct val="150000"/>
              </a:lnSpc>
              <a:buFont typeface="Arial,Sans-Serif"/>
              <a:buChar char="•"/>
            </a:pPr>
            <a:r>
              <a:rPr lang="en-US" err="1">
                <a:solidFill>
                  <a:schemeClr val="bg1"/>
                </a:solidFill>
              </a:rPr>
              <a:t>Skinnskatteberg</a:t>
            </a:r>
            <a:endParaRPr lang="en-US" sz="1600">
              <a:solidFill>
                <a:schemeClr val="bg1"/>
              </a:solidFill>
              <a:latin typeface="Franklin Gothic Book"/>
              <a:cs typeface="Arial"/>
            </a:endParaRPr>
          </a:p>
        </p:txBody>
      </p:sp>
      <p:sp>
        <p:nvSpPr>
          <p:cNvPr id="12" name="Rectangle 11">
            <a:extLst>
              <a:ext uri="{FF2B5EF4-FFF2-40B4-BE49-F238E27FC236}">
                <a16:creationId xmlns:a16="http://schemas.microsoft.com/office/drawing/2014/main" id="{F9D0506D-2AF5-AA4A-B3A6-E1C516C50471}"/>
              </a:ext>
            </a:extLst>
          </p:cNvPr>
          <p:cNvSpPr/>
          <p:nvPr/>
        </p:nvSpPr>
        <p:spPr>
          <a:xfrm>
            <a:off x="6108127" y="1548141"/>
            <a:ext cx="3611364" cy="918061"/>
          </a:xfrm>
          <a:prstGeom prst="rect">
            <a:avLst/>
          </a:prstGeom>
          <a:noFill/>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endParaRPr lang="en-US" sz="2000">
              <a:solidFill>
                <a:srgbClr val="FFFFFF"/>
              </a:solidFill>
              <a:latin typeface="Franklin Gothic Demi"/>
            </a:endParaRPr>
          </a:p>
          <a:p>
            <a:r>
              <a:rPr lang="en-US" sz="2400" b="1">
                <a:solidFill>
                  <a:srgbClr val="FFFFFF"/>
                </a:solidFill>
                <a:latin typeface="Franklin Gothic Demi"/>
              </a:rPr>
              <a:t>Ciceron </a:t>
            </a:r>
            <a:r>
              <a:rPr lang="en-US" sz="2400" b="1" err="1">
                <a:solidFill>
                  <a:srgbClr val="FFFFFF"/>
                </a:solidFill>
                <a:latin typeface="Franklin Gothic Demi"/>
              </a:rPr>
              <a:t>doä</a:t>
            </a:r>
            <a:endParaRPr lang="en-US" sz="2400" b="1">
              <a:solidFill>
                <a:srgbClr val="FFFFFF"/>
              </a:solidFill>
              <a:latin typeface="Franklin Gothic Demi"/>
            </a:endParaRPr>
          </a:p>
        </p:txBody>
      </p:sp>
    </p:spTree>
    <p:extLst>
      <p:ext uri="{BB962C8B-B14F-4D97-AF65-F5344CB8AC3E}">
        <p14:creationId xmlns:p14="http://schemas.microsoft.com/office/powerpoint/2010/main" val="4157355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D4156-0F83-C56F-2EE4-90405FC368E0}"/>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47803253-9368-BB50-3B60-419BE292A6C8}"/>
              </a:ext>
            </a:extLst>
          </p:cNvPr>
          <p:cNvSpPr>
            <a:spLocks noGrp="1"/>
          </p:cNvSpPr>
          <p:nvPr>
            <p:ph type="body" sz="quarter" idx="11"/>
          </p:nvPr>
        </p:nvSpPr>
        <p:spPr/>
        <p:txBody>
          <a:bodyPr vert="horz" lIns="0" tIns="0" rIns="0" bIns="0" rtlCol="0" anchor="t">
            <a:noAutofit/>
          </a:bodyPr>
          <a:lstStyle/>
          <a:p>
            <a:r>
              <a:rPr lang="en-SE" sz="3600" b="1" err="1">
                <a:latin typeface="Franklin Gothic Demi"/>
                <a:ea typeface="Yu Gothic Light"/>
              </a:rPr>
              <a:t>Dokument</a:t>
            </a:r>
            <a:r>
              <a:rPr lang="en-SE" sz="3600" b="1">
                <a:latin typeface="Franklin Gothic Demi"/>
                <a:ea typeface="Yu Gothic Light"/>
              </a:rPr>
              <a:t>- </a:t>
            </a:r>
            <a:r>
              <a:rPr lang="en-SE" sz="3600" b="1" err="1">
                <a:latin typeface="Franklin Gothic Demi"/>
                <a:ea typeface="Yu Gothic Light"/>
              </a:rPr>
              <a:t>och</a:t>
            </a:r>
            <a:r>
              <a:rPr lang="en-SE" sz="3600" b="1">
                <a:latin typeface="Franklin Gothic Demi"/>
                <a:ea typeface="Yu Gothic Light"/>
              </a:rPr>
              <a:t> </a:t>
            </a:r>
            <a:r>
              <a:rPr lang="en-SE" sz="3600" b="1" err="1">
                <a:latin typeface="Franklin Gothic Demi"/>
                <a:ea typeface="Yu Gothic Light"/>
              </a:rPr>
              <a:t>ärendehantering</a:t>
            </a:r>
            <a:endParaRPr lang="en-US" err="1">
              <a:latin typeface="Franklin Gothic Demi"/>
              <a:ea typeface="+mj-ea"/>
              <a:cs typeface="+mj-cs"/>
            </a:endParaRPr>
          </a:p>
        </p:txBody>
      </p:sp>
      <p:sp>
        <p:nvSpPr>
          <p:cNvPr id="4" name="Text Placeholder 3">
            <a:extLst>
              <a:ext uri="{FF2B5EF4-FFF2-40B4-BE49-F238E27FC236}">
                <a16:creationId xmlns:a16="http://schemas.microsoft.com/office/drawing/2014/main" id="{18B78E67-3B9F-F7A5-C53A-3F1D7D55CAF8}"/>
              </a:ext>
            </a:extLst>
          </p:cNvPr>
          <p:cNvSpPr>
            <a:spLocks noGrp="1"/>
          </p:cNvSpPr>
          <p:nvPr>
            <p:ph type="body" sz="quarter" idx="10"/>
          </p:nvPr>
        </p:nvSpPr>
        <p:spPr>
          <a:xfrm>
            <a:off x="407369" y="2210388"/>
            <a:ext cx="5863011" cy="3973405"/>
          </a:xfrm>
        </p:spPr>
        <p:txBody>
          <a:bodyPr vert="horz" lIns="0" tIns="0" rIns="0" bIns="0" rtlCol="0" anchor="t">
            <a:noAutofit/>
          </a:bodyPr>
          <a:lstStyle/>
          <a:p>
            <a:pPr>
              <a:buFont typeface="Arial"/>
              <a:buChar char="•"/>
            </a:pPr>
            <a:r>
              <a:rPr lang="en-US" err="1">
                <a:ea typeface="Yu Gothic Light"/>
              </a:rPr>
              <a:t>Utveckling</a:t>
            </a:r>
            <a:r>
              <a:rPr lang="en-US">
                <a:ea typeface="Yu Gothic Light"/>
              </a:rPr>
              <a:t> av </a:t>
            </a:r>
            <a:r>
              <a:rPr lang="en-US" err="1">
                <a:ea typeface="Yu Gothic Light"/>
              </a:rPr>
              <a:t>nytt</a:t>
            </a:r>
            <a:r>
              <a:rPr lang="en-US">
                <a:ea typeface="Yu Gothic Light"/>
              </a:rPr>
              <a:t> </a:t>
            </a:r>
            <a:r>
              <a:rPr lang="en-US" err="1">
                <a:ea typeface="Yu Gothic Light"/>
              </a:rPr>
              <a:t>gränssnitt</a:t>
            </a:r>
            <a:r>
              <a:rPr lang="en-US">
                <a:ea typeface="Yu Gothic Light"/>
              </a:rPr>
              <a:t>: Ciceron X  </a:t>
            </a:r>
            <a:br>
              <a:rPr lang="en-US">
                <a:ea typeface="Yu Gothic Light"/>
              </a:rPr>
            </a:br>
            <a:endParaRPr lang="en-US">
              <a:solidFill>
                <a:srgbClr val="171717"/>
              </a:solidFill>
              <a:ea typeface="Yu Gothic Light"/>
            </a:endParaRPr>
          </a:p>
          <a:p>
            <a:pPr>
              <a:buFont typeface="Arial"/>
              <a:buChar char="•"/>
            </a:pPr>
            <a:r>
              <a:rPr lang="en-US" err="1">
                <a:ea typeface="Yu Gothic Light"/>
              </a:rPr>
              <a:t>Integrationer</a:t>
            </a:r>
            <a:r>
              <a:rPr lang="en-US">
                <a:ea typeface="Yu Gothic Light"/>
              </a:rPr>
              <a:t> till GWS </a:t>
            </a:r>
            <a:r>
              <a:rPr lang="en-US" err="1">
                <a:ea typeface="Yu Gothic Light"/>
              </a:rPr>
              <a:t>och</a:t>
            </a:r>
            <a:r>
              <a:rPr lang="en-US">
                <a:ea typeface="Yu Gothic Light"/>
              </a:rPr>
              <a:t> Office 365 </a:t>
            </a:r>
            <a:r>
              <a:rPr lang="en-US" err="1">
                <a:ea typeface="Yu Gothic Light"/>
              </a:rPr>
              <a:t>färdiga</a:t>
            </a:r>
            <a:r>
              <a:rPr lang="en-US">
                <a:ea typeface="Yu Gothic Light"/>
              </a:rPr>
              <a:t> för test</a:t>
            </a:r>
            <a:br>
              <a:rPr lang="en-US"/>
            </a:br>
            <a:endParaRPr lang="en-US">
              <a:solidFill>
                <a:srgbClr val="FFFFFF"/>
              </a:solidFill>
              <a:ea typeface="Yu Gothic Light"/>
            </a:endParaRPr>
          </a:p>
          <a:p>
            <a:pPr>
              <a:buFont typeface="Arial"/>
            </a:pPr>
            <a:r>
              <a:rPr lang="en-US">
                <a:ea typeface="Yu Gothic Light"/>
              </a:rPr>
              <a:t>Ny viewer </a:t>
            </a:r>
            <a:r>
              <a:rPr lang="en-US" err="1">
                <a:ea typeface="Yu Gothic Light"/>
              </a:rPr>
              <a:t>i</a:t>
            </a:r>
            <a:r>
              <a:rPr lang="en-US">
                <a:ea typeface="Yu Gothic Light"/>
              </a:rPr>
              <a:t> Ciceron </a:t>
            </a:r>
            <a:r>
              <a:rPr lang="en-US" err="1">
                <a:ea typeface="Yu Gothic Light"/>
              </a:rPr>
              <a:t>assistent</a:t>
            </a:r>
            <a:r>
              <a:rPr lang="en-US">
                <a:ea typeface="Yu Gothic Light"/>
              </a:rPr>
              <a:t>. </a:t>
            </a:r>
            <a:endParaRPr lang="en-US">
              <a:solidFill>
                <a:srgbClr val="171717"/>
              </a:solidFill>
              <a:ea typeface="Yu Gothic Light"/>
            </a:endParaRPr>
          </a:p>
          <a:p>
            <a:pPr>
              <a:buFont typeface="Arial"/>
            </a:pPr>
            <a:endParaRPr lang="en-US">
              <a:ea typeface="Yu Gothic Light"/>
            </a:endParaRPr>
          </a:p>
          <a:p>
            <a:pPr>
              <a:buFont typeface="Arial"/>
            </a:pPr>
            <a:endParaRPr lang="en-US">
              <a:solidFill>
                <a:srgbClr val="FFFFFF"/>
              </a:solidFill>
              <a:ea typeface="Yu Gothic Light"/>
            </a:endParaRPr>
          </a:p>
          <a:p>
            <a:pPr>
              <a:buFont typeface="Arial"/>
              <a:buChar char="•"/>
            </a:pPr>
            <a:endParaRPr lang="en-US">
              <a:solidFill>
                <a:srgbClr val="171717"/>
              </a:solidFill>
              <a:ea typeface="Yu Gothic Light"/>
            </a:endParaRPr>
          </a:p>
        </p:txBody>
      </p:sp>
    </p:spTree>
    <p:extLst>
      <p:ext uri="{BB962C8B-B14F-4D97-AF65-F5344CB8AC3E}">
        <p14:creationId xmlns:p14="http://schemas.microsoft.com/office/powerpoint/2010/main" val="2870704440"/>
      </p:ext>
    </p:extLst>
  </p:cSld>
  <p:clrMapOvr>
    <a:masterClrMapping/>
  </p:clrMapOvr>
</p:sld>
</file>

<file path=ppt/theme/theme1.xml><?xml version="1.0" encoding="utf-8"?>
<a:theme xmlns:a="http://schemas.openxmlformats.org/drawingml/2006/main" name="twoday master">
  <a:themeElements>
    <a:clrScheme name="Testing">
      <a:dk1>
        <a:srgbClr val="171717"/>
      </a:dk1>
      <a:lt1>
        <a:srgbClr val="FFFFFF"/>
      </a:lt1>
      <a:dk2>
        <a:srgbClr val="3C3C3C"/>
      </a:dk2>
      <a:lt2>
        <a:srgbClr val="C8C8C8"/>
      </a:lt2>
      <a:accent1>
        <a:srgbClr val="00E277"/>
      </a:accent1>
      <a:accent2>
        <a:srgbClr val="009CE9"/>
      </a:accent2>
      <a:accent3>
        <a:srgbClr val="FF3442"/>
      </a:accent3>
      <a:accent4>
        <a:srgbClr val="FF8439"/>
      </a:accent4>
      <a:accent5>
        <a:srgbClr val="FFBC57"/>
      </a:accent5>
      <a:accent6>
        <a:srgbClr val="FAED98"/>
      </a:accent6>
      <a:hlink>
        <a:srgbClr val="171717"/>
      </a:hlink>
      <a:folHlink>
        <a:srgbClr val="171717"/>
      </a:folHlink>
    </a:clrScheme>
    <a:fontScheme name="twoday Franklin Gothic">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sz="90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headEnd type="none" w="med" len="med"/>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ctr">
          <a:defRPr sz="1000"/>
        </a:defPPr>
      </a:lstStyle>
    </a:txDef>
  </a:objectDefaults>
  <a:extraClrSchemeLst/>
  <a:extLst>
    <a:ext uri="{05A4C25C-085E-4340-85A3-A5531E510DB2}">
      <thm15:themeFamily xmlns:thm15="http://schemas.microsoft.com/office/thememl/2012/main" name="twoday - presentation master" id="{D23C5B5D-15E7-BE45-A189-184A6B26176A}" vid="{BB2814DB-A7A0-864F-8E33-786344389D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457EABC83324E49BE426DF9CFA4530E" ma:contentTypeVersion="16" ma:contentTypeDescription="Create a new document." ma:contentTypeScope="" ma:versionID="87b3640076d1e6af38711c0a146c4985">
  <xsd:schema xmlns:xsd="http://www.w3.org/2001/XMLSchema" xmlns:xs="http://www.w3.org/2001/XMLSchema" xmlns:p="http://schemas.microsoft.com/office/2006/metadata/properties" xmlns:ns2="d458ec02-31f5-4208-a421-2cabb3bad88a" xmlns:ns3="52d07d2a-db35-4897-9409-33362071b40f" targetNamespace="http://schemas.microsoft.com/office/2006/metadata/properties" ma:root="true" ma:fieldsID="7549f321711db93dcb588bab0e93ab94" ns2:_="" ns3:_="">
    <xsd:import namespace="d458ec02-31f5-4208-a421-2cabb3bad88a"/>
    <xsd:import namespace="52d07d2a-db35-4897-9409-33362071b40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SearchProperties" minOccurs="0"/>
                <xsd:element ref="ns2:MediaServiceLocation" minOccurs="0"/>
                <xsd:element ref="ns2:F_x00e4_rdigf_x00f6_rfefinem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58ec02-31f5-4208-a421-2cabb3bad8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6b240ea-67d6-49f6-b0df-f5a3eca0579f"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description="" ma:indexed="true" ma:internalName="MediaServiceLocation" ma:readOnly="true">
      <xsd:simpleType>
        <xsd:restriction base="dms:Text"/>
      </xsd:simpleType>
    </xsd:element>
    <xsd:element name="F_x00e4_rdigf_x00f6_rfefinement" ma:index="23" nillable="true" ma:displayName="Färdig för fefinement" ma:default="0" ma:format="Dropdown" ma:internalName="F_x00e4_rdigf_x00f6_rfefinement">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d07d2a-db35-4897-9409-33362071b40f"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619a6f7-d126-414a-a500-e4a1807419a0}" ma:internalName="TaxCatchAll" ma:showField="CatchAllData" ma:web="52d07d2a-db35-4897-9409-33362071b40f">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2d07d2a-db35-4897-9409-33362071b40f" xsi:nil="true"/>
    <lcf76f155ced4ddcb4097134ff3c332f xmlns="d458ec02-31f5-4208-a421-2cabb3bad88a">
      <Terms xmlns="http://schemas.microsoft.com/office/infopath/2007/PartnerControls"/>
    </lcf76f155ced4ddcb4097134ff3c332f>
    <F_x00e4_rdigf_x00f6_rfefinement xmlns="d458ec02-31f5-4208-a421-2cabb3bad88a">false</F_x00e4_rdigf_x00f6_rfefinement>
  </documentManagement>
</p:properties>
</file>

<file path=customXml/itemProps1.xml><?xml version="1.0" encoding="utf-8"?>
<ds:datastoreItem xmlns:ds="http://schemas.openxmlformats.org/officeDocument/2006/customXml" ds:itemID="{8AABA34F-11BF-40DE-B316-CCB60C2648A0}">
  <ds:schemaRefs>
    <ds:schemaRef ds:uri="http://schemas.microsoft.com/sharepoint/v3/contenttype/forms"/>
  </ds:schemaRefs>
</ds:datastoreItem>
</file>

<file path=customXml/itemProps2.xml><?xml version="1.0" encoding="utf-8"?>
<ds:datastoreItem xmlns:ds="http://schemas.openxmlformats.org/officeDocument/2006/customXml" ds:itemID="{A271EBDB-7790-4356-A8F7-AF47DD988E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58ec02-31f5-4208-a421-2cabb3bad88a"/>
    <ds:schemaRef ds:uri="52d07d2a-db35-4897-9409-33362071b4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29BE5B4-A9FF-44F2-ACC2-C2C6CBD075F2}">
  <ds:schemaRefs>
    <ds:schemaRef ds:uri="52d07d2a-db35-4897-9409-33362071b40f"/>
    <ds:schemaRef ds:uri="d458ec02-31f5-4208-a421-2cabb3bad88a"/>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twoday master</Template>
  <TotalTime>19</TotalTime>
  <Words>883</Words>
  <Application>Microsoft Macintosh PowerPoint</Application>
  <PresentationFormat>Widescreen</PresentationFormat>
  <Paragraphs>178</Paragraphs>
  <Slides>29</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Yu Gothic Light</vt:lpstr>
      <vt:lpstr>Arial</vt:lpstr>
      <vt:lpstr>Arial,Sans-Serif</vt:lpstr>
      <vt:lpstr>Bookman Old Style</vt:lpstr>
      <vt:lpstr>Calibri</vt:lpstr>
      <vt:lpstr>Franklin Gothic Book</vt:lpstr>
      <vt:lpstr>Franklin Gothic Demi</vt:lpstr>
      <vt:lpstr>Wingdings</vt:lpstr>
      <vt:lpstr>twoday master</vt:lpstr>
      <vt:lpstr>Ciceron Användarmöte 2025</vt:lpstr>
      <vt:lpstr>Nyheter och roadmap</vt:lpstr>
      <vt:lpstr>PowerPoint Presentation</vt:lpstr>
      <vt:lpstr>PowerPoint Presentation</vt:lpstr>
      <vt:lpstr>Roller och behörighetsstyrning  Informationsägare  Intern utlämning  Paketera om allting direkt i gränssnittet</vt:lpstr>
      <vt:lpstr>Omvärldsbevakning</vt:lpstr>
      <vt:lpstr>PowerPoint Presentation</vt:lpstr>
      <vt:lpstr>Nya familjemedlemmar</vt:lpstr>
      <vt:lpstr>PowerPoint Presentation</vt:lpstr>
      <vt:lpstr>PowerPoint Presentation</vt:lpstr>
      <vt:lpstr>PowerPoint Presentation</vt:lpstr>
      <vt:lpstr>Tema säkerhet/DPIA</vt:lpstr>
      <vt:lpstr>ISO-certifieringen</vt:lpstr>
      <vt:lpstr>PowerPoint Presentation</vt:lpstr>
      <vt:lpstr>Nu kommer NIS2 </vt:lpstr>
      <vt:lpstr>twoday har fastställda informationspolicys som styr</vt:lpstr>
      <vt:lpstr>Hur säkert är e-arkivet och hur kan det bli säkrare?</vt:lpstr>
      <vt:lpstr>Säkerhet i e-arkivet</vt:lpstr>
      <vt:lpstr>Hur möter twoday &amp; Ciceron  e-arkiv KLASSA-kraven?</vt:lpstr>
      <vt:lpstr>KLASSA-kraven och GDPR</vt:lpstr>
      <vt:lpstr>Tema XML</vt:lpstr>
      <vt:lpstr>PowerPoint Presentation</vt:lpstr>
      <vt:lpstr>Inledning – Vad är XML och varför?</vt:lpstr>
      <vt:lpstr>Grunderna i XML Schema</vt:lpstr>
      <vt:lpstr>Hur man gör ett schema som Ciceron e-arkiv gillar</vt:lpstr>
      <vt:lpstr>Exempel 1: Ett enkelt schema</vt:lpstr>
      <vt:lpstr>Exempel 2: Ett uppdaterat enkelt schema</vt:lpstr>
      <vt:lpstr>XLST - Översikt</vt:lpstr>
      <vt:lpstr>Ciceron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Ciceron</dc:title>
  <dc:subject/>
  <dc:creator>Isabel Gustavsson</dc:creator>
  <cp:keywords/>
  <dc:description/>
  <cp:lastModifiedBy>Magnus Löfgren</cp:lastModifiedBy>
  <cp:revision>81</cp:revision>
  <dcterms:created xsi:type="dcterms:W3CDTF">2024-07-04T10:13:11Z</dcterms:created>
  <dcterms:modified xsi:type="dcterms:W3CDTF">2025-10-16T13:00:48Z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0x0101003457EABC83324E49BE426DF9CFA4530E</vt:lpwstr>
  </property>
  <property fmtid="{D5CDD505-2E9C-101B-9397-08002B2CF9AE}" pid="3" name="MediaServiceImageTags">
    <vt:lpwstr/>
  </property>
</Properties>
</file>